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4" r:id="rId3"/>
    <p:sldId id="257" r:id="rId4"/>
    <p:sldId id="258" r:id="rId5"/>
    <p:sldId id="259" r:id="rId6"/>
    <p:sldId id="260" r:id="rId7"/>
    <p:sldId id="265" r:id="rId8"/>
    <p:sldId id="266" r:id="rId9"/>
    <p:sldId id="263" r:id="rId10"/>
    <p:sldId id="261"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RLAND, Sam (smgar2)" initials="GS(" lastIdx="1" clrIdx="0">
    <p:extLst>
      <p:ext uri="{19B8F6BF-5375-455C-9EA6-DF929625EA0E}">
        <p15:presenceInfo xmlns:p15="http://schemas.microsoft.com/office/powerpoint/2012/main" userId="S::smgar2@eq.edu.au::59811efd-c0bd-4ec1-b85e-6eb44aba56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9" d="100"/>
          <a:sy n="59" d="100"/>
        </p:scale>
        <p:origin x="19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C48437-197D-4172-9DA7-926B944E427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FDB6D05-8F8C-4366-BB2B-402A0EFB08D3}">
      <dgm:prSet custT="1"/>
      <dgm:spPr/>
      <dgm:t>
        <a:bodyPr/>
        <a:lstStyle/>
        <a:p>
          <a:r>
            <a:rPr lang="en-AU" sz="2000" b="1" dirty="0"/>
            <a:t>Learning Intention</a:t>
          </a:r>
          <a:r>
            <a:rPr lang="en-AU" sz="2000" dirty="0"/>
            <a:t>: </a:t>
          </a:r>
        </a:p>
        <a:p>
          <a:r>
            <a:rPr lang="en-AU" sz="2000" dirty="0"/>
            <a:t>To understand how to develop a representation statement for your discursive essay </a:t>
          </a:r>
          <a:endParaRPr lang="en-US" sz="2000" dirty="0"/>
        </a:p>
      </dgm:t>
    </dgm:pt>
    <dgm:pt modelId="{0D703AD1-382D-42D0-A402-3ABE123D69C3}" type="parTrans" cxnId="{EFA30169-5856-4430-91FA-48562A71258B}">
      <dgm:prSet/>
      <dgm:spPr/>
      <dgm:t>
        <a:bodyPr/>
        <a:lstStyle/>
        <a:p>
          <a:endParaRPr lang="en-US" sz="2000"/>
        </a:p>
      </dgm:t>
    </dgm:pt>
    <dgm:pt modelId="{9B00E91B-4082-45FC-8FA4-A15DE90873D0}" type="sibTrans" cxnId="{EFA30169-5856-4430-91FA-48562A71258B}">
      <dgm:prSet/>
      <dgm:spPr/>
      <dgm:t>
        <a:bodyPr/>
        <a:lstStyle/>
        <a:p>
          <a:endParaRPr lang="en-US" sz="2000"/>
        </a:p>
      </dgm:t>
    </dgm:pt>
    <dgm:pt modelId="{1FC07597-5677-4698-8B34-ACD0D3AF5282}">
      <dgm:prSet custT="1"/>
      <dgm:spPr/>
      <dgm:t>
        <a:bodyPr/>
        <a:lstStyle/>
        <a:p>
          <a:r>
            <a:rPr lang="en-AU" sz="2000" b="1" dirty="0"/>
            <a:t>Success Criteria – I can…: </a:t>
          </a:r>
        </a:p>
        <a:p>
          <a:r>
            <a:rPr lang="en-US" sz="2000" dirty="0"/>
            <a:t>Make connections between the texts and the concepts to create a representation and thesis statement. </a:t>
          </a:r>
        </a:p>
      </dgm:t>
    </dgm:pt>
    <dgm:pt modelId="{302CE7FB-1C24-46FD-996A-8DECDAF47F95}" type="parTrans" cxnId="{C29ECEB2-4F3E-4FD9-B184-8AD026764772}">
      <dgm:prSet/>
      <dgm:spPr/>
      <dgm:t>
        <a:bodyPr/>
        <a:lstStyle/>
        <a:p>
          <a:endParaRPr lang="en-US" sz="2000"/>
        </a:p>
      </dgm:t>
    </dgm:pt>
    <dgm:pt modelId="{0D198C02-1C32-4EBC-86DA-F015E2D02032}" type="sibTrans" cxnId="{C29ECEB2-4F3E-4FD9-B184-8AD026764772}">
      <dgm:prSet/>
      <dgm:spPr/>
      <dgm:t>
        <a:bodyPr/>
        <a:lstStyle/>
        <a:p>
          <a:endParaRPr lang="en-US" sz="2000"/>
        </a:p>
      </dgm:t>
    </dgm:pt>
    <dgm:pt modelId="{6B5DF92D-4837-49D5-AAE1-3AB2B6F72DE1}" type="pres">
      <dgm:prSet presAssocID="{C4C48437-197D-4172-9DA7-926B944E427E}" presName="root" presStyleCnt="0">
        <dgm:presLayoutVars>
          <dgm:dir/>
          <dgm:resizeHandles val="exact"/>
        </dgm:presLayoutVars>
      </dgm:prSet>
      <dgm:spPr/>
    </dgm:pt>
    <dgm:pt modelId="{E492D013-9D0C-4DD5-AA70-0D8A74939437}" type="pres">
      <dgm:prSet presAssocID="{9FDB6D05-8F8C-4366-BB2B-402A0EFB08D3}" presName="compNode" presStyleCnt="0"/>
      <dgm:spPr/>
    </dgm:pt>
    <dgm:pt modelId="{BD94F5B8-4DA0-4EB1-88D9-A940B991CDC9}" type="pres">
      <dgm:prSet presAssocID="{9FDB6D05-8F8C-4366-BB2B-402A0EFB08D3}" presName="bgRect" presStyleLbl="bgShp" presStyleIdx="0" presStyleCnt="2"/>
      <dgm:spPr/>
    </dgm:pt>
    <dgm:pt modelId="{9776C7D4-4845-4670-9364-8210A6041E79}" type="pres">
      <dgm:prSet presAssocID="{9FDB6D05-8F8C-4366-BB2B-402A0EFB08D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DCE142A0-8A5A-445A-8914-6C5D1DCF6C4B}" type="pres">
      <dgm:prSet presAssocID="{9FDB6D05-8F8C-4366-BB2B-402A0EFB08D3}" presName="spaceRect" presStyleCnt="0"/>
      <dgm:spPr/>
    </dgm:pt>
    <dgm:pt modelId="{D26B3848-2B06-4A2A-8488-A53EF63BC758}" type="pres">
      <dgm:prSet presAssocID="{9FDB6D05-8F8C-4366-BB2B-402A0EFB08D3}" presName="parTx" presStyleLbl="revTx" presStyleIdx="0" presStyleCnt="2">
        <dgm:presLayoutVars>
          <dgm:chMax val="0"/>
          <dgm:chPref val="0"/>
        </dgm:presLayoutVars>
      </dgm:prSet>
      <dgm:spPr/>
    </dgm:pt>
    <dgm:pt modelId="{54AEB619-FC21-4836-B9E2-33ACF582AD8E}" type="pres">
      <dgm:prSet presAssocID="{9B00E91B-4082-45FC-8FA4-A15DE90873D0}" presName="sibTrans" presStyleCnt="0"/>
      <dgm:spPr/>
    </dgm:pt>
    <dgm:pt modelId="{D7E39716-A47B-4DC2-8739-4B0F39006656}" type="pres">
      <dgm:prSet presAssocID="{1FC07597-5677-4698-8B34-ACD0D3AF5282}" presName="compNode" presStyleCnt="0"/>
      <dgm:spPr/>
    </dgm:pt>
    <dgm:pt modelId="{384FC98D-6E81-44D4-AFFC-2407C67B5DA5}" type="pres">
      <dgm:prSet presAssocID="{1FC07597-5677-4698-8B34-ACD0D3AF5282}" presName="bgRect" presStyleLbl="bgShp" presStyleIdx="1" presStyleCnt="2"/>
      <dgm:spPr/>
    </dgm:pt>
    <dgm:pt modelId="{2E9F684C-E516-469F-A467-D127E643773D}" type="pres">
      <dgm:prSet presAssocID="{1FC07597-5677-4698-8B34-ACD0D3AF528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C9174AF2-BF3B-4183-BDF1-B006DBD02BB0}" type="pres">
      <dgm:prSet presAssocID="{1FC07597-5677-4698-8B34-ACD0D3AF5282}" presName="spaceRect" presStyleCnt="0"/>
      <dgm:spPr/>
    </dgm:pt>
    <dgm:pt modelId="{3F423B72-738F-4FF6-B58E-7ECF0A036C30}" type="pres">
      <dgm:prSet presAssocID="{1FC07597-5677-4698-8B34-ACD0D3AF5282}" presName="parTx" presStyleLbl="revTx" presStyleIdx="1" presStyleCnt="2">
        <dgm:presLayoutVars>
          <dgm:chMax val="0"/>
          <dgm:chPref val="0"/>
        </dgm:presLayoutVars>
      </dgm:prSet>
      <dgm:spPr/>
    </dgm:pt>
  </dgm:ptLst>
  <dgm:cxnLst>
    <dgm:cxn modelId="{D2DF5524-643C-4D55-B492-249859A64ED2}" type="presOf" srcId="{C4C48437-197D-4172-9DA7-926B944E427E}" destId="{6B5DF92D-4837-49D5-AAE1-3AB2B6F72DE1}" srcOrd="0" destOrd="0" presId="urn:microsoft.com/office/officeart/2018/2/layout/IconVerticalSolidList"/>
    <dgm:cxn modelId="{7BA37A2C-DBFC-4657-9A94-4B97BC798C31}" type="presOf" srcId="{9FDB6D05-8F8C-4366-BB2B-402A0EFB08D3}" destId="{D26B3848-2B06-4A2A-8488-A53EF63BC758}" srcOrd="0" destOrd="0" presId="urn:microsoft.com/office/officeart/2018/2/layout/IconVerticalSolidList"/>
    <dgm:cxn modelId="{9D8D9163-E65A-4BF8-9F3D-1E8E15F6C0E2}" type="presOf" srcId="{1FC07597-5677-4698-8B34-ACD0D3AF5282}" destId="{3F423B72-738F-4FF6-B58E-7ECF0A036C30}" srcOrd="0" destOrd="0" presId="urn:microsoft.com/office/officeart/2018/2/layout/IconVerticalSolidList"/>
    <dgm:cxn modelId="{EFA30169-5856-4430-91FA-48562A71258B}" srcId="{C4C48437-197D-4172-9DA7-926B944E427E}" destId="{9FDB6D05-8F8C-4366-BB2B-402A0EFB08D3}" srcOrd="0" destOrd="0" parTransId="{0D703AD1-382D-42D0-A402-3ABE123D69C3}" sibTransId="{9B00E91B-4082-45FC-8FA4-A15DE90873D0}"/>
    <dgm:cxn modelId="{C29ECEB2-4F3E-4FD9-B184-8AD026764772}" srcId="{C4C48437-197D-4172-9DA7-926B944E427E}" destId="{1FC07597-5677-4698-8B34-ACD0D3AF5282}" srcOrd="1" destOrd="0" parTransId="{302CE7FB-1C24-46FD-996A-8DECDAF47F95}" sibTransId="{0D198C02-1C32-4EBC-86DA-F015E2D02032}"/>
    <dgm:cxn modelId="{D9D60F5E-C72B-473D-A446-30059F44920D}" type="presParOf" srcId="{6B5DF92D-4837-49D5-AAE1-3AB2B6F72DE1}" destId="{E492D013-9D0C-4DD5-AA70-0D8A74939437}" srcOrd="0" destOrd="0" presId="urn:microsoft.com/office/officeart/2018/2/layout/IconVerticalSolidList"/>
    <dgm:cxn modelId="{1E60F8D1-2EE0-45F2-B0E5-9FC56F3EBACA}" type="presParOf" srcId="{E492D013-9D0C-4DD5-AA70-0D8A74939437}" destId="{BD94F5B8-4DA0-4EB1-88D9-A940B991CDC9}" srcOrd="0" destOrd="0" presId="urn:microsoft.com/office/officeart/2018/2/layout/IconVerticalSolidList"/>
    <dgm:cxn modelId="{26BB13EE-6D51-428F-9E86-D73E03CA130C}" type="presParOf" srcId="{E492D013-9D0C-4DD5-AA70-0D8A74939437}" destId="{9776C7D4-4845-4670-9364-8210A6041E79}" srcOrd="1" destOrd="0" presId="urn:microsoft.com/office/officeart/2018/2/layout/IconVerticalSolidList"/>
    <dgm:cxn modelId="{EF600E49-2711-4821-88AF-2E51A9A1265E}" type="presParOf" srcId="{E492D013-9D0C-4DD5-AA70-0D8A74939437}" destId="{DCE142A0-8A5A-445A-8914-6C5D1DCF6C4B}" srcOrd="2" destOrd="0" presId="urn:microsoft.com/office/officeart/2018/2/layout/IconVerticalSolidList"/>
    <dgm:cxn modelId="{55506104-D24D-4E7B-BB08-50D29685BD5C}" type="presParOf" srcId="{E492D013-9D0C-4DD5-AA70-0D8A74939437}" destId="{D26B3848-2B06-4A2A-8488-A53EF63BC758}" srcOrd="3" destOrd="0" presId="urn:microsoft.com/office/officeart/2018/2/layout/IconVerticalSolidList"/>
    <dgm:cxn modelId="{5CDE6474-6871-4788-BBED-BBDE5560D7F9}" type="presParOf" srcId="{6B5DF92D-4837-49D5-AAE1-3AB2B6F72DE1}" destId="{54AEB619-FC21-4836-B9E2-33ACF582AD8E}" srcOrd="1" destOrd="0" presId="urn:microsoft.com/office/officeart/2018/2/layout/IconVerticalSolidList"/>
    <dgm:cxn modelId="{C51C8F28-EA2F-4BF6-881F-3C07C64B798F}" type="presParOf" srcId="{6B5DF92D-4837-49D5-AAE1-3AB2B6F72DE1}" destId="{D7E39716-A47B-4DC2-8739-4B0F39006656}" srcOrd="2" destOrd="0" presId="urn:microsoft.com/office/officeart/2018/2/layout/IconVerticalSolidList"/>
    <dgm:cxn modelId="{C5EE05B5-23BB-43D2-9545-94C86188C00D}" type="presParOf" srcId="{D7E39716-A47B-4DC2-8739-4B0F39006656}" destId="{384FC98D-6E81-44D4-AFFC-2407C67B5DA5}" srcOrd="0" destOrd="0" presId="urn:microsoft.com/office/officeart/2018/2/layout/IconVerticalSolidList"/>
    <dgm:cxn modelId="{30F849DF-290B-4CF8-BC75-3AB283D3A709}" type="presParOf" srcId="{D7E39716-A47B-4DC2-8739-4B0F39006656}" destId="{2E9F684C-E516-469F-A467-D127E643773D}" srcOrd="1" destOrd="0" presId="urn:microsoft.com/office/officeart/2018/2/layout/IconVerticalSolidList"/>
    <dgm:cxn modelId="{305E574E-A79F-4B7C-8696-424558C97CDE}" type="presParOf" srcId="{D7E39716-A47B-4DC2-8739-4B0F39006656}" destId="{C9174AF2-BF3B-4183-BDF1-B006DBD02BB0}" srcOrd="2" destOrd="0" presId="urn:microsoft.com/office/officeart/2018/2/layout/IconVerticalSolidList"/>
    <dgm:cxn modelId="{CA941B8B-9D75-49F1-A1E1-F0C59AC48602}" type="presParOf" srcId="{D7E39716-A47B-4DC2-8739-4B0F39006656}" destId="{3F423B72-738F-4FF6-B58E-7ECF0A036C3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DE45E5-EA5B-4671-B6F3-B2155FD25201}"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AU"/>
        </a:p>
      </dgm:t>
    </dgm:pt>
    <dgm:pt modelId="{76C685B4-D9E0-4DF5-AAA1-BE3111F2E0F3}">
      <dgm:prSet phldrT="[Text]"/>
      <dgm:spPr/>
      <dgm:t>
        <a:bodyPr/>
        <a:lstStyle/>
        <a:p>
          <a:r>
            <a:rPr lang="en-AU" dirty="0"/>
            <a:t>1</a:t>
          </a:r>
        </a:p>
      </dgm:t>
    </dgm:pt>
    <dgm:pt modelId="{9A7B871F-E354-4C35-86B4-090AD5CEDEAB}" type="parTrans" cxnId="{C0CE5BD0-1F49-41F0-A96A-74AD8C28F0A9}">
      <dgm:prSet/>
      <dgm:spPr/>
      <dgm:t>
        <a:bodyPr/>
        <a:lstStyle/>
        <a:p>
          <a:endParaRPr lang="en-AU"/>
        </a:p>
      </dgm:t>
    </dgm:pt>
    <dgm:pt modelId="{46F76FA1-3969-441F-B0D7-15CE212C6D38}" type="sibTrans" cxnId="{C0CE5BD0-1F49-41F0-A96A-74AD8C28F0A9}">
      <dgm:prSet/>
      <dgm:spPr/>
      <dgm:t>
        <a:bodyPr/>
        <a:lstStyle/>
        <a:p>
          <a:endParaRPr lang="en-AU"/>
        </a:p>
      </dgm:t>
    </dgm:pt>
    <dgm:pt modelId="{EF29B931-A7A1-4C6A-AFB7-223EDF9E667E}">
      <dgm:prSet phldrT="[Text]"/>
      <dgm:spPr/>
      <dgm:t>
        <a:bodyPr/>
        <a:lstStyle/>
        <a:p>
          <a:r>
            <a:rPr lang="en-AU" dirty="0"/>
            <a:t>Identify a point of interest in the text</a:t>
          </a:r>
        </a:p>
      </dgm:t>
    </dgm:pt>
    <dgm:pt modelId="{9931227C-CDCA-4EDC-94E4-8BCBE0897E0F}" type="parTrans" cxnId="{2CFB2ADD-0E1A-4832-9C65-6116030BBCD9}">
      <dgm:prSet/>
      <dgm:spPr/>
      <dgm:t>
        <a:bodyPr/>
        <a:lstStyle/>
        <a:p>
          <a:endParaRPr lang="en-AU"/>
        </a:p>
      </dgm:t>
    </dgm:pt>
    <dgm:pt modelId="{2612BDCF-0A39-467C-AD47-00ECEA30EF09}" type="sibTrans" cxnId="{2CFB2ADD-0E1A-4832-9C65-6116030BBCD9}">
      <dgm:prSet/>
      <dgm:spPr/>
      <dgm:t>
        <a:bodyPr/>
        <a:lstStyle/>
        <a:p>
          <a:endParaRPr lang="en-AU"/>
        </a:p>
      </dgm:t>
    </dgm:pt>
    <dgm:pt modelId="{482BA445-DF76-4D24-AA3C-8D6CAE862031}">
      <dgm:prSet phldrT="[Text]"/>
      <dgm:spPr/>
      <dgm:t>
        <a:bodyPr/>
        <a:lstStyle/>
        <a:p>
          <a:r>
            <a:rPr lang="en-AU" dirty="0"/>
            <a:t>2</a:t>
          </a:r>
        </a:p>
      </dgm:t>
    </dgm:pt>
    <dgm:pt modelId="{416943B1-EA0E-487A-A379-3167E8F008AF}" type="sibTrans" cxnId="{89915253-01F3-4623-8D69-D1B006337228}">
      <dgm:prSet/>
      <dgm:spPr/>
      <dgm:t>
        <a:bodyPr/>
        <a:lstStyle/>
        <a:p>
          <a:endParaRPr lang="en-AU"/>
        </a:p>
      </dgm:t>
    </dgm:pt>
    <dgm:pt modelId="{69A2FF1A-30E6-4708-AF70-50FEBAE79C7E}" type="parTrans" cxnId="{89915253-01F3-4623-8D69-D1B006337228}">
      <dgm:prSet/>
      <dgm:spPr/>
      <dgm:t>
        <a:bodyPr/>
        <a:lstStyle/>
        <a:p>
          <a:endParaRPr lang="en-AU"/>
        </a:p>
      </dgm:t>
    </dgm:pt>
    <dgm:pt modelId="{3F2F48B6-AACC-4A07-BD5A-239AC59CB301}">
      <dgm:prSet phldrT="[Text]"/>
      <dgm:spPr/>
      <dgm:t>
        <a:bodyPr/>
        <a:lstStyle/>
        <a:p>
          <a:r>
            <a:rPr lang="en-AU" dirty="0"/>
            <a:t>Analyse links to concept  </a:t>
          </a:r>
        </a:p>
      </dgm:t>
    </dgm:pt>
    <dgm:pt modelId="{767C549F-0F74-4AB1-8D74-DB0F07E390F9}" type="sibTrans" cxnId="{3933D3F1-5453-4A69-B594-FF2E91F10CC1}">
      <dgm:prSet/>
      <dgm:spPr/>
      <dgm:t>
        <a:bodyPr/>
        <a:lstStyle/>
        <a:p>
          <a:endParaRPr lang="en-AU"/>
        </a:p>
      </dgm:t>
    </dgm:pt>
    <dgm:pt modelId="{6BFA926A-F816-44CF-9B11-830357090A1B}" type="parTrans" cxnId="{3933D3F1-5453-4A69-B594-FF2E91F10CC1}">
      <dgm:prSet/>
      <dgm:spPr/>
      <dgm:t>
        <a:bodyPr/>
        <a:lstStyle/>
        <a:p>
          <a:endParaRPr lang="en-AU"/>
        </a:p>
      </dgm:t>
    </dgm:pt>
    <dgm:pt modelId="{19F6A8AC-2583-4249-B461-D1D8DCD883B1}">
      <dgm:prSet phldrT="[Text]"/>
      <dgm:spPr/>
      <dgm:t>
        <a:bodyPr/>
        <a:lstStyle/>
        <a:p>
          <a:r>
            <a:rPr lang="en-AU" dirty="0"/>
            <a:t>3</a:t>
          </a:r>
        </a:p>
      </dgm:t>
    </dgm:pt>
    <dgm:pt modelId="{3767331B-ECFC-4909-837D-C798B40C2D42}" type="sibTrans" cxnId="{34C3DBEC-8B0F-4F84-9C5B-ECED634FF513}">
      <dgm:prSet/>
      <dgm:spPr/>
      <dgm:t>
        <a:bodyPr/>
        <a:lstStyle/>
        <a:p>
          <a:endParaRPr lang="en-AU"/>
        </a:p>
      </dgm:t>
    </dgm:pt>
    <dgm:pt modelId="{C0C2097C-4D3A-4593-A0E7-D68D169E77BE}" type="parTrans" cxnId="{34C3DBEC-8B0F-4F84-9C5B-ECED634FF513}">
      <dgm:prSet/>
      <dgm:spPr/>
      <dgm:t>
        <a:bodyPr/>
        <a:lstStyle/>
        <a:p>
          <a:endParaRPr lang="en-AU"/>
        </a:p>
      </dgm:t>
    </dgm:pt>
    <dgm:pt modelId="{D11BC680-221E-414F-B87E-EB76BB53BD89}">
      <dgm:prSet phldrT="[Text]"/>
      <dgm:spPr/>
      <dgm:t>
        <a:bodyPr/>
        <a:lstStyle/>
        <a:p>
          <a:r>
            <a:rPr lang="en-AU" dirty="0"/>
            <a:t>Make connections with the second text </a:t>
          </a:r>
        </a:p>
      </dgm:t>
    </dgm:pt>
    <dgm:pt modelId="{A7170678-D293-42E9-9744-D918BE47523F}" type="sibTrans" cxnId="{FBE34B71-404B-4FC6-B72C-532D49364C20}">
      <dgm:prSet/>
      <dgm:spPr/>
      <dgm:t>
        <a:bodyPr/>
        <a:lstStyle/>
        <a:p>
          <a:endParaRPr lang="en-AU"/>
        </a:p>
      </dgm:t>
    </dgm:pt>
    <dgm:pt modelId="{C82DF752-E187-41F7-B859-3C09ABE9492C}" type="parTrans" cxnId="{FBE34B71-404B-4FC6-B72C-532D49364C20}">
      <dgm:prSet/>
      <dgm:spPr/>
      <dgm:t>
        <a:bodyPr/>
        <a:lstStyle/>
        <a:p>
          <a:endParaRPr lang="en-AU"/>
        </a:p>
      </dgm:t>
    </dgm:pt>
    <dgm:pt modelId="{98279925-DCF3-46CF-8E45-90ABE647406E}">
      <dgm:prSet/>
      <dgm:spPr/>
      <dgm:t>
        <a:bodyPr/>
        <a:lstStyle/>
        <a:p>
          <a:r>
            <a:rPr lang="en-AU" dirty="0"/>
            <a:t>4</a:t>
          </a:r>
        </a:p>
      </dgm:t>
    </dgm:pt>
    <dgm:pt modelId="{DDBC0B21-47E6-497F-BAB3-6B13A98282D0}" type="sibTrans" cxnId="{4E34EF8D-5378-4FD4-9237-490CACDD3315}">
      <dgm:prSet/>
      <dgm:spPr/>
      <dgm:t>
        <a:bodyPr/>
        <a:lstStyle/>
        <a:p>
          <a:endParaRPr lang="en-AU"/>
        </a:p>
      </dgm:t>
    </dgm:pt>
    <dgm:pt modelId="{9D149B71-73D8-47E2-BBEA-6FA3D76A25CC}" type="parTrans" cxnId="{4E34EF8D-5378-4FD4-9237-490CACDD3315}">
      <dgm:prSet/>
      <dgm:spPr/>
      <dgm:t>
        <a:bodyPr/>
        <a:lstStyle/>
        <a:p>
          <a:endParaRPr lang="en-AU"/>
        </a:p>
      </dgm:t>
    </dgm:pt>
    <dgm:pt modelId="{03213240-4246-4A6A-8AAB-FEF3C5C263DB}">
      <dgm:prSet/>
      <dgm:spPr/>
      <dgm:t>
        <a:bodyPr/>
        <a:lstStyle/>
        <a:p>
          <a:r>
            <a:rPr lang="en-AU" dirty="0"/>
            <a:t>Develop representation statements</a:t>
          </a:r>
        </a:p>
      </dgm:t>
    </dgm:pt>
    <dgm:pt modelId="{31AD40D9-132B-4EB9-AF3E-D0BDC26712CB}" type="sibTrans" cxnId="{F090C6CB-EFBC-438B-9D56-454B99D044F1}">
      <dgm:prSet/>
      <dgm:spPr/>
      <dgm:t>
        <a:bodyPr/>
        <a:lstStyle/>
        <a:p>
          <a:endParaRPr lang="en-AU"/>
        </a:p>
      </dgm:t>
    </dgm:pt>
    <dgm:pt modelId="{3F800ECD-6AF3-414C-B485-6F366F483534}" type="parTrans" cxnId="{F090C6CB-EFBC-438B-9D56-454B99D044F1}">
      <dgm:prSet/>
      <dgm:spPr/>
      <dgm:t>
        <a:bodyPr/>
        <a:lstStyle/>
        <a:p>
          <a:endParaRPr lang="en-AU"/>
        </a:p>
      </dgm:t>
    </dgm:pt>
    <dgm:pt modelId="{B79D94F0-7C0A-43A4-B406-9EAC90E9D19E}">
      <dgm:prSet/>
      <dgm:spPr/>
      <dgm:t>
        <a:bodyPr/>
        <a:lstStyle/>
        <a:p>
          <a:r>
            <a:rPr lang="en-AU" dirty="0"/>
            <a:t>5</a:t>
          </a:r>
        </a:p>
      </dgm:t>
    </dgm:pt>
    <dgm:pt modelId="{9E95B42E-E350-474F-A62D-5A8B093632A0}" type="sibTrans" cxnId="{73843D93-CC53-4233-8160-E3FA03969333}">
      <dgm:prSet/>
      <dgm:spPr/>
      <dgm:t>
        <a:bodyPr/>
        <a:lstStyle/>
        <a:p>
          <a:endParaRPr lang="en-AU"/>
        </a:p>
      </dgm:t>
    </dgm:pt>
    <dgm:pt modelId="{B77AA151-525C-4D6B-909B-86BBA957D5A9}" type="parTrans" cxnId="{73843D93-CC53-4233-8160-E3FA03969333}">
      <dgm:prSet/>
      <dgm:spPr/>
      <dgm:t>
        <a:bodyPr/>
        <a:lstStyle/>
        <a:p>
          <a:endParaRPr lang="en-AU"/>
        </a:p>
      </dgm:t>
    </dgm:pt>
    <dgm:pt modelId="{AE082C88-D8D8-4A41-83F7-4A38E037B166}">
      <dgm:prSet/>
      <dgm:spPr/>
      <dgm:t>
        <a:bodyPr/>
        <a:lstStyle/>
        <a:p>
          <a:r>
            <a:rPr lang="en-AU" dirty="0"/>
            <a:t>Develop a thesis</a:t>
          </a:r>
        </a:p>
      </dgm:t>
    </dgm:pt>
    <dgm:pt modelId="{E3A33B70-9DB9-4BBC-BED2-718CAF6594BA}" type="sibTrans" cxnId="{F64B2565-6104-411C-B7B4-59F8E106E640}">
      <dgm:prSet/>
      <dgm:spPr/>
      <dgm:t>
        <a:bodyPr/>
        <a:lstStyle/>
        <a:p>
          <a:endParaRPr lang="en-AU"/>
        </a:p>
      </dgm:t>
    </dgm:pt>
    <dgm:pt modelId="{2C678834-9CDA-4BAC-AF5C-7F0DEC388CA6}" type="parTrans" cxnId="{F64B2565-6104-411C-B7B4-59F8E106E640}">
      <dgm:prSet/>
      <dgm:spPr/>
      <dgm:t>
        <a:bodyPr/>
        <a:lstStyle/>
        <a:p>
          <a:endParaRPr lang="en-AU"/>
        </a:p>
      </dgm:t>
    </dgm:pt>
    <dgm:pt modelId="{E82C602C-39C5-4DEA-9AC3-D4E071351E26}" type="pres">
      <dgm:prSet presAssocID="{05DE45E5-EA5B-4671-B6F3-B2155FD25201}" presName="Name0" presStyleCnt="0">
        <dgm:presLayoutVars>
          <dgm:chMax/>
          <dgm:chPref val="3"/>
          <dgm:dir/>
          <dgm:animOne val="branch"/>
          <dgm:animLvl val="lvl"/>
        </dgm:presLayoutVars>
      </dgm:prSet>
      <dgm:spPr/>
    </dgm:pt>
    <dgm:pt modelId="{2A3F281D-8195-4E53-84F3-CE781371BFAD}" type="pres">
      <dgm:prSet presAssocID="{76C685B4-D9E0-4DF5-AAA1-BE3111F2E0F3}" presName="composite" presStyleCnt="0"/>
      <dgm:spPr/>
    </dgm:pt>
    <dgm:pt modelId="{A8321F77-5860-4379-85F2-ACA987964A06}" type="pres">
      <dgm:prSet presAssocID="{76C685B4-D9E0-4DF5-AAA1-BE3111F2E0F3}" presName="FirstChild" presStyleLbl="revTx" presStyleIdx="0" presStyleCnt="5" custLinFactNeighborX="-21654" custLinFactNeighborY="-1574">
        <dgm:presLayoutVars>
          <dgm:chMax val="0"/>
          <dgm:chPref val="0"/>
          <dgm:bulletEnabled val="1"/>
        </dgm:presLayoutVars>
      </dgm:prSet>
      <dgm:spPr/>
    </dgm:pt>
    <dgm:pt modelId="{B5F647F8-CB9E-437D-8CF9-9C5B97D0F0E6}" type="pres">
      <dgm:prSet presAssocID="{76C685B4-D9E0-4DF5-AAA1-BE3111F2E0F3}" presName="Parent" presStyleLbl="alignNode1" presStyleIdx="0" presStyleCnt="5" custScaleX="35216" custLinFactNeighborX="-32379" custLinFactNeighborY="3149">
        <dgm:presLayoutVars>
          <dgm:chMax val="3"/>
          <dgm:chPref val="3"/>
          <dgm:bulletEnabled val="1"/>
        </dgm:presLayoutVars>
      </dgm:prSet>
      <dgm:spPr/>
    </dgm:pt>
    <dgm:pt modelId="{032686C0-9CC0-40FC-A307-E381E83EBDD1}" type="pres">
      <dgm:prSet presAssocID="{76C685B4-D9E0-4DF5-AAA1-BE3111F2E0F3}" presName="Accent" presStyleLbl="parChTrans1D1" presStyleIdx="0" presStyleCnt="5"/>
      <dgm:spPr/>
    </dgm:pt>
    <dgm:pt modelId="{43055EAC-520A-4DA1-A2A1-311B26EACA43}" type="pres">
      <dgm:prSet presAssocID="{46F76FA1-3969-441F-B0D7-15CE212C6D38}" presName="sibTrans" presStyleCnt="0"/>
      <dgm:spPr/>
    </dgm:pt>
    <dgm:pt modelId="{10E0BC10-378A-4589-96E2-48148CF380F8}" type="pres">
      <dgm:prSet presAssocID="{482BA445-DF76-4D24-AA3C-8D6CAE862031}" presName="composite" presStyleCnt="0"/>
      <dgm:spPr/>
    </dgm:pt>
    <dgm:pt modelId="{D5CD44B5-7568-42E4-A448-2D057E2EEABB}" type="pres">
      <dgm:prSet presAssocID="{482BA445-DF76-4D24-AA3C-8D6CAE862031}" presName="FirstChild" presStyleLbl="revTx" presStyleIdx="1" presStyleCnt="5" custLinFactNeighborX="-21654" custLinFactNeighborY="-1574">
        <dgm:presLayoutVars>
          <dgm:chMax val="0"/>
          <dgm:chPref val="0"/>
          <dgm:bulletEnabled val="1"/>
        </dgm:presLayoutVars>
      </dgm:prSet>
      <dgm:spPr/>
    </dgm:pt>
    <dgm:pt modelId="{BF79E2FD-7D8C-4408-9D42-FB19D22C8EC0}" type="pres">
      <dgm:prSet presAssocID="{482BA445-DF76-4D24-AA3C-8D6CAE862031}" presName="Parent" presStyleLbl="alignNode1" presStyleIdx="1" presStyleCnt="5" custScaleX="35216" custLinFactNeighborX="-32379" custLinFactNeighborY="3149">
        <dgm:presLayoutVars>
          <dgm:chMax val="3"/>
          <dgm:chPref val="3"/>
          <dgm:bulletEnabled val="1"/>
        </dgm:presLayoutVars>
      </dgm:prSet>
      <dgm:spPr/>
    </dgm:pt>
    <dgm:pt modelId="{D3E46EB7-67F1-41EC-AF11-1CF1D695FBC3}" type="pres">
      <dgm:prSet presAssocID="{482BA445-DF76-4D24-AA3C-8D6CAE862031}" presName="Accent" presStyleLbl="parChTrans1D1" presStyleIdx="1" presStyleCnt="5"/>
      <dgm:spPr/>
    </dgm:pt>
    <dgm:pt modelId="{C4252A98-5A50-4DB8-96A8-5FA2F1C065C7}" type="pres">
      <dgm:prSet presAssocID="{416943B1-EA0E-487A-A379-3167E8F008AF}" presName="sibTrans" presStyleCnt="0"/>
      <dgm:spPr/>
    </dgm:pt>
    <dgm:pt modelId="{43CD16E1-DB9A-4FEF-9952-4B04610946F4}" type="pres">
      <dgm:prSet presAssocID="{19F6A8AC-2583-4249-B461-D1D8DCD883B1}" presName="composite" presStyleCnt="0"/>
      <dgm:spPr/>
    </dgm:pt>
    <dgm:pt modelId="{F8B0BD72-77C6-4983-90C3-5391A5A1CFB7}" type="pres">
      <dgm:prSet presAssocID="{19F6A8AC-2583-4249-B461-D1D8DCD883B1}" presName="FirstChild" presStyleLbl="revTx" presStyleIdx="2" presStyleCnt="5" custLinFactNeighborX="-21654" custLinFactNeighborY="-1574">
        <dgm:presLayoutVars>
          <dgm:chMax val="0"/>
          <dgm:chPref val="0"/>
          <dgm:bulletEnabled val="1"/>
        </dgm:presLayoutVars>
      </dgm:prSet>
      <dgm:spPr/>
    </dgm:pt>
    <dgm:pt modelId="{F5553A7C-DAAB-452B-B491-A12557BFFBEF}" type="pres">
      <dgm:prSet presAssocID="{19F6A8AC-2583-4249-B461-D1D8DCD883B1}" presName="Parent" presStyleLbl="alignNode1" presStyleIdx="2" presStyleCnt="5" custScaleX="35216" custLinFactNeighborX="-32379" custLinFactNeighborY="3149">
        <dgm:presLayoutVars>
          <dgm:chMax val="3"/>
          <dgm:chPref val="3"/>
          <dgm:bulletEnabled val="1"/>
        </dgm:presLayoutVars>
      </dgm:prSet>
      <dgm:spPr/>
    </dgm:pt>
    <dgm:pt modelId="{10A96158-9FEE-460C-83B5-0F2EB3A29F9F}" type="pres">
      <dgm:prSet presAssocID="{19F6A8AC-2583-4249-B461-D1D8DCD883B1}" presName="Accent" presStyleLbl="parChTrans1D1" presStyleIdx="2" presStyleCnt="5"/>
      <dgm:spPr/>
    </dgm:pt>
    <dgm:pt modelId="{1F8D8748-6E68-4853-8F6D-64428F212269}" type="pres">
      <dgm:prSet presAssocID="{3767331B-ECFC-4909-837D-C798B40C2D42}" presName="sibTrans" presStyleCnt="0"/>
      <dgm:spPr/>
    </dgm:pt>
    <dgm:pt modelId="{A37A46E5-7792-43B6-886B-747C47B4E543}" type="pres">
      <dgm:prSet presAssocID="{98279925-DCF3-46CF-8E45-90ABE647406E}" presName="composite" presStyleCnt="0"/>
      <dgm:spPr/>
    </dgm:pt>
    <dgm:pt modelId="{16802826-B1CC-45D0-9FDA-7E8B289182A7}" type="pres">
      <dgm:prSet presAssocID="{98279925-DCF3-46CF-8E45-90ABE647406E}" presName="FirstChild" presStyleLbl="revTx" presStyleIdx="3" presStyleCnt="5" custLinFactNeighborX="-21654" custLinFactNeighborY="-1574">
        <dgm:presLayoutVars>
          <dgm:chMax val="0"/>
          <dgm:chPref val="0"/>
          <dgm:bulletEnabled val="1"/>
        </dgm:presLayoutVars>
      </dgm:prSet>
      <dgm:spPr/>
    </dgm:pt>
    <dgm:pt modelId="{133961F0-88B2-409F-BA6D-6961A8A025DC}" type="pres">
      <dgm:prSet presAssocID="{98279925-DCF3-46CF-8E45-90ABE647406E}" presName="Parent" presStyleLbl="alignNode1" presStyleIdx="3" presStyleCnt="5" custScaleX="35216" custLinFactNeighborX="-32379" custLinFactNeighborY="3149">
        <dgm:presLayoutVars>
          <dgm:chMax val="3"/>
          <dgm:chPref val="3"/>
          <dgm:bulletEnabled val="1"/>
        </dgm:presLayoutVars>
      </dgm:prSet>
      <dgm:spPr/>
    </dgm:pt>
    <dgm:pt modelId="{D46A93DD-733C-4160-8A23-7F6B48A3E5CA}" type="pres">
      <dgm:prSet presAssocID="{98279925-DCF3-46CF-8E45-90ABE647406E}" presName="Accent" presStyleLbl="parChTrans1D1" presStyleIdx="3" presStyleCnt="5"/>
      <dgm:spPr/>
    </dgm:pt>
    <dgm:pt modelId="{3FC479D0-C1FA-4F86-A000-E11381AC2740}" type="pres">
      <dgm:prSet presAssocID="{DDBC0B21-47E6-497F-BAB3-6B13A98282D0}" presName="sibTrans" presStyleCnt="0"/>
      <dgm:spPr/>
    </dgm:pt>
    <dgm:pt modelId="{7A8795AF-F79E-4A9F-945D-791483AFDC40}" type="pres">
      <dgm:prSet presAssocID="{B79D94F0-7C0A-43A4-B406-9EAC90E9D19E}" presName="composite" presStyleCnt="0"/>
      <dgm:spPr/>
    </dgm:pt>
    <dgm:pt modelId="{AA67BF2C-39EB-431A-91A9-D0D617B3B1F4}" type="pres">
      <dgm:prSet presAssocID="{B79D94F0-7C0A-43A4-B406-9EAC90E9D19E}" presName="FirstChild" presStyleLbl="revTx" presStyleIdx="4" presStyleCnt="5" custLinFactNeighborX="-21654" custLinFactNeighborY="-1574">
        <dgm:presLayoutVars>
          <dgm:chMax val="0"/>
          <dgm:chPref val="0"/>
          <dgm:bulletEnabled val="1"/>
        </dgm:presLayoutVars>
      </dgm:prSet>
      <dgm:spPr/>
    </dgm:pt>
    <dgm:pt modelId="{6933ECCB-DC11-4424-B61F-C9A91386700F}" type="pres">
      <dgm:prSet presAssocID="{B79D94F0-7C0A-43A4-B406-9EAC90E9D19E}" presName="Parent" presStyleLbl="alignNode1" presStyleIdx="4" presStyleCnt="5" custScaleX="35216" custLinFactNeighborX="-32379" custLinFactNeighborY="3149">
        <dgm:presLayoutVars>
          <dgm:chMax val="3"/>
          <dgm:chPref val="3"/>
          <dgm:bulletEnabled val="1"/>
        </dgm:presLayoutVars>
      </dgm:prSet>
      <dgm:spPr/>
    </dgm:pt>
    <dgm:pt modelId="{D0DA5EDF-6941-4A1A-97A0-6B287E70872F}" type="pres">
      <dgm:prSet presAssocID="{B79D94F0-7C0A-43A4-B406-9EAC90E9D19E}" presName="Accent" presStyleLbl="parChTrans1D1" presStyleIdx="4" presStyleCnt="5"/>
      <dgm:spPr/>
    </dgm:pt>
  </dgm:ptLst>
  <dgm:cxnLst>
    <dgm:cxn modelId="{CB8C970B-265A-480F-A24B-3108DFDACC65}" type="presOf" srcId="{98279925-DCF3-46CF-8E45-90ABE647406E}" destId="{133961F0-88B2-409F-BA6D-6961A8A025DC}" srcOrd="0" destOrd="0" presId="urn:microsoft.com/office/officeart/2011/layout/TabList"/>
    <dgm:cxn modelId="{EA4BB414-9AE7-49FA-9F15-C3953D0219F7}" type="presOf" srcId="{05DE45E5-EA5B-4671-B6F3-B2155FD25201}" destId="{E82C602C-39C5-4DEA-9AC3-D4E071351E26}" srcOrd="0" destOrd="0" presId="urn:microsoft.com/office/officeart/2011/layout/TabList"/>
    <dgm:cxn modelId="{46B75D19-B5CC-46AA-81F8-399D2784BD95}" type="presOf" srcId="{482BA445-DF76-4D24-AA3C-8D6CAE862031}" destId="{BF79E2FD-7D8C-4408-9D42-FB19D22C8EC0}" srcOrd="0" destOrd="0" presId="urn:microsoft.com/office/officeart/2011/layout/TabList"/>
    <dgm:cxn modelId="{4BD31930-A597-44D9-9247-0BDCA3304BC1}" type="presOf" srcId="{03213240-4246-4A6A-8AAB-FEF3C5C263DB}" destId="{16802826-B1CC-45D0-9FDA-7E8B289182A7}" srcOrd="0" destOrd="0" presId="urn:microsoft.com/office/officeart/2011/layout/TabList"/>
    <dgm:cxn modelId="{0E7F9737-5E2D-4C60-B0CA-9A94DA21E44B}" type="presOf" srcId="{D11BC680-221E-414F-B87E-EB76BB53BD89}" destId="{F8B0BD72-77C6-4983-90C3-5391A5A1CFB7}" srcOrd="0" destOrd="0" presId="urn:microsoft.com/office/officeart/2011/layout/TabList"/>
    <dgm:cxn modelId="{F64B2565-6104-411C-B7B4-59F8E106E640}" srcId="{B79D94F0-7C0A-43A4-B406-9EAC90E9D19E}" destId="{AE082C88-D8D8-4A41-83F7-4A38E037B166}" srcOrd="0" destOrd="0" parTransId="{2C678834-9CDA-4BAC-AF5C-7F0DEC388CA6}" sibTransId="{E3A33B70-9DB9-4BBC-BED2-718CAF6594BA}"/>
    <dgm:cxn modelId="{84D62E6F-D51D-4505-A81F-FE244AD21986}" type="presOf" srcId="{19F6A8AC-2583-4249-B461-D1D8DCD883B1}" destId="{F5553A7C-DAAB-452B-B491-A12557BFFBEF}" srcOrd="0" destOrd="0" presId="urn:microsoft.com/office/officeart/2011/layout/TabList"/>
    <dgm:cxn modelId="{FBE34B71-404B-4FC6-B72C-532D49364C20}" srcId="{19F6A8AC-2583-4249-B461-D1D8DCD883B1}" destId="{D11BC680-221E-414F-B87E-EB76BB53BD89}" srcOrd="0" destOrd="0" parTransId="{C82DF752-E187-41F7-B859-3C09ABE9492C}" sibTransId="{A7170678-D293-42E9-9744-D918BE47523F}"/>
    <dgm:cxn modelId="{89915253-01F3-4623-8D69-D1B006337228}" srcId="{05DE45E5-EA5B-4671-B6F3-B2155FD25201}" destId="{482BA445-DF76-4D24-AA3C-8D6CAE862031}" srcOrd="1" destOrd="0" parTransId="{69A2FF1A-30E6-4708-AF70-50FEBAE79C7E}" sibTransId="{416943B1-EA0E-487A-A379-3167E8F008AF}"/>
    <dgm:cxn modelId="{4E34EF8D-5378-4FD4-9237-490CACDD3315}" srcId="{05DE45E5-EA5B-4671-B6F3-B2155FD25201}" destId="{98279925-DCF3-46CF-8E45-90ABE647406E}" srcOrd="3" destOrd="0" parTransId="{9D149B71-73D8-47E2-BBEA-6FA3D76A25CC}" sibTransId="{DDBC0B21-47E6-497F-BAB3-6B13A98282D0}"/>
    <dgm:cxn modelId="{73843D93-CC53-4233-8160-E3FA03969333}" srcId="{05DE45E5-EA5B-4671-B6F3-B2155FD25201}" destId="{B79D94F0-7C0A-43A4-B406-9EAC90E9D19E}" srcOrd="4" destOrd="0" parTransId="{B77AA151-525C-4D6B-909B-86BBA957D5A9}" sibTransId="{9E95B42E-E350-474F-A62D-5A8B093632A0}"/>
    <dgm:cxn modelId="{B56E639E-651F-4592-947D-B6E6F4D4D7AA}" type="presOf" srcId="{3F2F48B6-AACC-4A07-BD5A-239AC59CB301}" destId="{D5CD44B5-7568-42E4-A448-2D057E2EEABB}" srcOrd="0" destOrd="0" presId="urn:microsoft.com/office/officeart/2011/layout/TabList"/>
    <dgm:cxn modelId="{3674A1B1-054D-4083-A3CF-284575D7F640}" type="presOf" srcId="{76C685B4-D9E0-4DF5-AAA1-BE3111F2E0F3}" destId="{B5F647F8-CB9E-437D-8CF9-9C5B97D0F0E6}" srcOrd="0" destOrd="0" presId="urn:microsoft.com/office/officeart/2011/layout/TabList"/>
    <dgm:cxn modelId="{4D0EB6C7-2E10-4A99-AB56-280BBD677045}" type="presOf" srcId="{B79D94F0-7C0A-43A4-B406-9EAC90E9D19E}" destId="{6933ECCB-DC11-4424-B61F-C9A91386700F}" srcOrd="0" destOrd="0" presId="urn:microsoft.com/office/officeart/2011/layout/TabList"/>
    <dgm:cxn modelId="{F090C6CB-EFBC-438B-9D56-454B99D044F1}" srcId="{98279925-DCF3-46CF-8E45-90ABE647406E}" destId="{03213240-4246-4A6A-8AAB-FEF3C5C263DB}" srcOrd="0" destOrd="0" parTransId="{3F800ECD-6AF3-414C-B485-6F366F483534}" sibTransId="{31AD40D9-132B-4EB9-AF3E-D0BDC26712CB}"/>
    <dgm:cxn modelId="{C0CE5BD0-1F49-41F0-A96A-74AD8C28F0A9}" srcId="{05DE45E5-EA5B-4671-B6F3-B2155FD25201}" destId="{76C685B4-D9E0-4DF5-AAA1-BE3111F2E0F3}" srcOrd="0" destOrd="0" parTransId="{9A7B871F-E354-4C35-86B4-090AD5CEDEAB}" sibTransId="{46F76FA1-3969-441F-B0D7-15CE212C6D38}"/>
    <dgm:cxn modelId="{BBFAF1D3-947C-497C-97EF-0A281BD91AD6}" type="presOf" srcId="{AE082C88-D8D8-4A41-83F7-4A38E037B166}" destId="{AA67BF2C-39EB-431A-91A9-D0D617B3B1F4}" srcOrd="0" destOrd="0" presId="urn:microsoft.com/office/officeart/2011/layout/TabList"/>
    <dgm:cxn modelId="{2CFB2ADD-0E1A-4832-9C65-6116030BBCD9}" srcId="{76C685B4-D9E0-4DF5-AAA1-BE3111F2E0F3}" destId="{EF29B931-A7A1-4C6A-AFB7-223EDF9E667E}" srcOrd="0" destOrd="0" parTransId="{9931227C-CDCA-4EDC-94E4-8BCBE0897E0F}" sibTransId="{2612BDCF-0A39-467C-AD47-00ECEA30EF09}"/>
    <dgm:cxn modelId="{34C3DBEC-8B0F-4F84-9C5B-ECED634FF513}" srcId="{05DE45E5-EA5B-4671-B6F3-B2155FD25201}" destId="{19F6A8AC-2583-4249-B461-D1D8DCD883B1}" srcOrd="2" destOrd="0" parTransId="{C0C2097C-4D3A-4593-A0E7-D68D169E77BE}" sibTransId="{3767331B-ECFC-4909-837D-C798B40C2D42}"/>
    <dgm:cxn modelId="{3933D3F1-5453-4A69-B594-FF2E91F10CC1}" srcId="{482BA445-DF76-4D24-AA3C-8D6CAE862031}" destId="{3F2F48B6-AACC-4A07-BD5A-239AC59CB301}" srcOrd="0" destOrd="0" parTransId="{6BFA926A-F816-44CF-9B11-830357090A1B}" sibTransId="{767C549F-0F74-4AB1-8D74-DB0F07E390F9}"/>
    <dgm:cxn modelId="{B1CB0FFF-4F3D-4A9A-996C-29B4017D1578}" type="presOf" srcId="{EF29B931-A7A1-4C6A-AFB7-223EDF9E667E}" destId="{A8321F77-5860-4379-85F2-ACA987964A06}" srcOrd="0" destOrd="0" presId="urn:microsoft.com/office/officeart/2011/layout/TabList"/>
    <dgm:cxn modelId="{CFD19572-0455-4E40-82C2-1BC0E1428553}" type="presParOf" srcId="{E82C602C-39C5-4DEA-9AC3-D4E071351E26}" destId="{2A3F281D-8195-4E53-84F3-CE781371BFAD}" srcOrd="0" destOrd="0" presId="urn:microsoft.com/office/officeart/2011/layout/TabList"/>
    <dgm:cxn modelId="{C01CA6ED-8597-4DBD-9694-67482F196FCD}" type="presParOf" srcId="{2A3F281D-8195-4E53-84F3-CE781371BFAD}" destId="{A8321F77-5860-4379-85F2-ACA987964A06}" srcOrd="0" destOrd="0" presId="urn:microsoft.com/office/officeart/2011/layout/TabList"/>
    <dgm:cxn modelId="{03544B74-C339-4952-8974-80CAEF175294}" type="presParOf" srcId="{2A3F281D-8195-4E53-84F3-CE781371BFAD}" destId="{B5F647F8-CB9E-437D-8CF9-9C5B97D0F0E6}" srcOrd="1" destOrd="0" presId="urn:microsoft.com/office/officeart/2011/layout/TabList"/>
    <dgm:cxn modelId="{B492A3E7-ECF8-451A-AA3A-F650C9949C4C}" type="presParOf" srcId="{2A3F281D-8195-4E53-84F3-CE781371BFAD}" destId="{032686C0-9CC0-40FC-A307-E381E83EBDD1}" srcOrd="2" destOrd="0" presId="urn:microsoft.com/office/officeart/2011/layout/TabList"/>
    <dgm:cxn modelId="{C38C4D87-2C25-4EA0-9B83-1DC46637A08E}" type="presParOf" srcId="{E82C602C-39C5-4DEA-9AC3-D4E071351E26}" destId="{43055EAC-520A-4DA1-A2A1-311B26EACA43}" srcOrd="1" destOrd="0" presId="urn:microsoft.com/office/officeart/2011/layout/TabList"/>
    <dgm:cxn modelId="{09DBB5C0-60E2-4FF7-9EBD-7F4E9217DA4C}" type="presParOf" srcId="{E82C602C-39C5-4DEA-9AC3-D4E071351E26}" destId="{10E0BC10-378A-4589-96E2-48148CF380F8}" srcOrd="2" destOrd="0" presId="urn:microsoft.com/office/officeart/2011/layout/TabList"/>
    <dgm:cxn modelId="{08F049A6-C541-4966-8FFB-3DCD6D53E98F}" type="presParOf" srcId="{10E0BC10-378A-4589-96E2-48148CF380F8}" destId="{D5CD44B5-7568-42E4-A448-2D057E2EEABB}" srcOrd="0" destOrd="0" presId="urn:microsoft.com/office/officeart/2011/layout/TabList"/>
    <dgm:cxn modelId="{8715B6B3-28F0-4348-A003-E83F3C8841FF}" type="presParOf" srcId="{10E0BC10-378A-4589-96E2-48148CF380F8}" destId="{BF79E2FD-7D8C-4408-9D42-FB19D22C8EC0}" srcOrd="1" destOrd="0" presId="urn:microsoft.com/office/officeart/2011/layout/TabList"/>
    <dgm:cxn modelId="{1A677B3B-EAB1-4E50-A154-07E03507AAA1}" type="presParOf" srcId="{10E0BC10-378A-4589-96E2-48148CF380F8}" destId="{D3E46EB7-67F1-41EC-AF11-1CF1D695FBC3}" srcOrd="2" destOrd="0" presId="urn:microsoft.com/office/officeart/2011/layout/TabList"/>
    <dgm:cxn modelId="{FA06CAF4-C194-4109-A786-C7A24200C24E}" type="presParOf" srcId="{E82C602C-39C5-4DEA-9AC3-D4E071351E26}" destId="{C4252A98-5A50-4DB8-96A8-5FA2F1C065C7}" srcOrd="3" destOrd="0" presId="urn:microsoft.com/office/officeart/2011/layout/TabList"/>
    <dgm:cxn modelId="{BF0441AB-15C7-42B8-8A6B-383E3DF3E6E4}" type="presParOf" srcId="{E82C602C-39C5-4DEA-9AC3-D4E071351E26}" destId="{43CD16E1-DB9A-4FEF-9952-4B04610946F4}" srcOrd="4" destOrd="0" presId="urn:microsoft.com/office/officeart/2011/layout/TabList"/>
    <dgm:cxn modelId="{4B198F2A-E3DF-4805-9656-96C67AD1ADF5}" type="presParOf" srcId="{43CD16E1-DB9A-4FEF-9952-4B04610946F4}" destId="{F8B0BD72-77C6-4983-90C3-5391A5A1CFB7}" srcOrd="0" destOrd="0" presId="urn:microsoft.com/office/officeart/2011/layout/TabList"/>
    <dgm:cxn modelId="{8D2C7D8B-5568-44C7-853F-381F812AEDD7}" type="presParOf" srcId="{43CD16E1-DB9A-4FEF-9952-4B04610946F4}" destId="{F5553A7C-DAAB-452B-B491-A12557BFFBEF}" srcOrd="1" destOrd="0" presId="urn:microsoft.com/office/officeart/2011/layout/TabList"/>
    <dgm:cxn modelId="{7726C7C5-BFCA-42B8-B4F9-427A13375E98}" type="presParOf" srcId="{43CD16E1-DB9A-4FEF-9952-4B04610946F4}" destId="{10A96158-9FEE-460C-83B5-0F2EB3A29F9F}" srcOrd="2" destOrd="0" presId="urn:microsoft.com/office/officeart/2011/layout/TabList"/>
    <dgm:cxn modelId="{E0193593-6C73-4F8B-BE3A-5998A7DDA511}" type="presParOf" srcId="{E82C602C-39C5-4DEA-9AC3-D4E071351E26}" destId="{1F8D8748-6E68-4853-8F6D-64428F212269}" srcOrd="5" destOrd="0" presId="urn:microsoft.com/office/officeart/2011/layout/TabList"/>
    <dgm:cxn modelId="{5B53E3FF-97F4-403D-87DC-9130C58D940F}" type="presParOf" srcId="{E82C602C-39C5-4DEA-9AC3-D4E071351E26}" destId="{A37A46E5-7792-43B6-886B-747C47B4E543}" srcOrd="6" destOrd="0" presId="urn:microsoft.com/office/officeart/2011/layout/TabList"/>
    <dgm:cxn modelId="{44CD6A84-239F-4D9C-AD60-7F15B96C7B56}" type="presParOf" srcId="{A37A46E5-7792-43B6-886B-747C47B4E543}" destId="{16802826-B1CC-45D0-9FDA-7E8B289182A7}" srcOrd="0" destOrd="0" presId="urn:microsoft.com/office/officeart/2011/layout/TabList"/>
    <dgm:cxn modelId="{B8568D4D-1757-4008-B436-55A6E1008B6E}" type="presParOf" srcId="{A37A46E5-7792-43B6-886B-747C47B4E543}" destId="{133961F0-88B2-409F-BA6D-6961A8A025DC}" srcOrd="1" destOrd="0" presId="urn:microsoft.com/office/officeart/2011/layout/TabList"/>
    <dgm:cxn modelId="{D03C6E76-243E-46B0-882C-F4C51DE8E1CC}" type="presParOf" srcId="{A37A46E5-7792-43B6-886B-747C47B4E543}" destId="{D46A93DD-733C-4160-8A23-7F6B48A3E5CA}" srcOrd="2" destOrd="0" presId="urn:microsoft.com/office/officeart/2011/layout/TabList"/>
    <dgm:cxn modelId="{C1A79D4A-3462-4C5A-8DFA-07C8217A2AB0}" type="presParOf" srcId="{E82C602C-39C5-4DEA-9AC3-D4E071351E26}" destId="{3FC479D0-C1FA-4F86-A000-E11381AC2740}" srcOrd="7" destOrd="0" presId="urn:microsoft.com/office/officeart/2011/layout/TabList"/>
    <dgm:cxn modelId="{EF4A084F-DFB4-422B-8CB9-12D2B6B5D40A}" type="presParOf" srcId="{E82C602C-39C5-4DEA-9AC3-D4E071351E26}" destId="{7A8795AF-F79E-4A9F-945D-791483AFDC40}" srcOrd="8" destOrd="0" presId="urn:microsoft.com/office/officeart/2011/layout/TabList"/>
    <dgm:cxn modelId="{D2ECB905-671E-4DAC-9F16-8CB63D50389F}" type="presParOf" srcId="{7A8795AF-F79E-4A9F-945D-791483AFDC40}" destId="{AA67BF2C-39EB-431A-91A9-D0D617B3B1F4}" srcOrd="0" destOrd="0" presId="urn:microsoft.com/office/officeart/2011/layout/TabList"/>
    <dgm:cxn modelId="{B9F02764-DE58-43E0-A814-1793749570E1}" type="presParOf" srcId="{7A8795AF-F79E-4A9F-945D-791483AFDC40}" destId="{6933ECCB-DC11-4424-B61F-C9A91386700F}" srcOrd="1" destOrd="0" presId="urn:microsoft.com/office/officeart/2011/layout/TabList"/>
    <dgm:cxn modelId="{4931D7BB-0BBA-468B-864F-C5403CA76A00}" type="presParOf" srcId="{7A8795AF-F79E-4A9F-945D-791483AFDC40}" destId="{D0DA5EDF-6941-4A1A-97A0-6B287E70872F}"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39EAEB-28B9-4F3D-9972-E41EB2B7BCF9}"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AU"/>
        </a:p>
      </dgm:t>
    </dgm:pt>
    <dgm:pt modelId="{9957039B-7293-41BA-9D18-A2B70E6134B0}">
      <dgm:prSet phldrT="[Text]"/>
      <dgm:spPr/>
      <dgm:t>
        <a:bodyPr/>
        <a:lstStyle/>
        <a:p>
          <a:r>
            <a:rPr lang="en-AU" b="1" dirty="0"/>
            <a:t>Identity </a:t>
          </a:r>
        </a:p>
      </dgm:t>
    </dgm:pt>
    <dgm:pt modelId="{63BDFC70-ED50-4A49-AAE0-FA4A2A554DF6}" type="parTrans" cxnId="{2A91F8A4-B9BE-4A1D-8D9E-172D69B9637C}">
      <dgm:prSet/>
      <dgm:spPr/>
      <dgm:t>
        <a:bodyPr/>
        <a:lstStyle/>
        <a:p>
          <a:endParaRPr lang="en-AU"/>
        </a:p>
      </dgm:t>
    </dgm:pt>
    <dgm:pt modelId="{57C16ADB-6C5C-48CA-B467-C41F94B6AF2C}" type="sibTrans" cxnId="{2A91F8A4-B9BE-4A1D-8D9E-172D69B9637C}">
      <dgm:prSet/>
      <dgm:spPr/>
      <dgm:t>
        <a:bodyPr/>
        <a:lstStyle/>
        <a:p>
          <a:endParaRPr lang="en-AU"/>
        </a:p>
      </dgm:t>
    </dgm:pt>
    <dgm:pt modelId="{6671C8CB-22FF-48EB-9961-AB33E8A14004}">
      <dgm:prSet phldrT="[Text]"/>
      <dgm:spPr/>
      <dgm:t>
        <a:bodyPr/>
        <a:lstStyle/>
        <a:p>
          <a:r>
            <a:rPr lang="en-AU" dirty="0"/>
            <a:t>Through her family’s support, Olive doesn’t question her sense of self </a:t>
          </a:r>
        </a:p>
      </dgm:t>
    </dgm:pt>
    <dgm:pt modelId="{AA8B89C5-BC8D-4F7E-8AC1-AA4DF6EEC930}" type="parTrans" cxnId="{93A30DE7-18E6-4E92-834E-CEDD70DEC866}">
      <dgm:prSet/>
      <dgm:spPr/>
      <dgm:t>
        <a:bodyPr/>
        <a:lstStyle/>
        <a:p>
          <a:endParaRPr lang="en-AU"/>
        </a:p>
      </dgm:t>
    </dgm:pt>
    <dgm:pt modelId="{E5557D50-1737-4798-9525-4071E42335C9}" type="sibTrans" cxnId="{93A30DE7-18E6-4E92-834E-CEDD70DEC866}">
      <dgm:prSet/>
      <dgm:spPr/>
      <dgm:t>
        <a:bodyPr/>
        <a:lstStyle/>
        <a:p>
          <a:endParaRPr lang="en-AU"/>
        </a:p>
      </dgm:t>
    </dgm:pt>
    <dgm:pt modelId="{61FDDC57-286D-45A4-BED7-1700946FF3AE}">
      <dgm:prSet phldrT="[Text]"/>
      <dgm:spPr/>
      <dgm:t>
        <a:bodyPr/>
        <a:lstStyle/>
        <a:p>
          <a:r>
            <a:rPr lang="en-AU" dirty="0"/>
            <a:t>When she becomes aware of the judgement of others (father/pageant), Olive begins to question her identity. </a:t>
          </a:r>
        </a:p>
      </dgm:t>
    </dgm:pt>
    <dgm:pt modelId="{6B01E676-4249-4017-A087-6FAB7967073D}" type="parTrans" cxnId="{4DB2817B-09F1-4401-88BE-95BB29A7D15F}">
      <dgm:prSet/>
      <dgm:spPr/>
      <dgm:t>
        <a:bodyPr/>
        <a:lstStyle/>
        <a:p>
          <a:endParaRPr lang="en-AU"/>
        </a:p>
      </dgm:t>
    </dgm:pt>
    <dgm:pt modelId="{8BEF60BF-6754-42A2-99BB-934328D23938}" type="sibTrans" cxnId="{4DB2817B-09F1-4401-88BE-95BB29A7D15F}">
      <dgm:prSet/>
      <dgm:spPr/>
      <dgm:t>
        <a:bodyPr/>
        <a:lstStyle/>
        <a:p>
          <a:endParaRPr lang="en-AU"/>
        </a:p>
      </dgm:t>
    </dgm:pt>
    <dgm:pt modelId="{159461E6-01BF-4922-9BAE-EDDDDC3F3E72}">
      <dgm:prSet phldrT="[Text]"/>
      <dgm:spPr/>
      <dgm:t>
        <a:bodyPr/>
        <a:lstStyle/>
        <a:p>
          <a:r>
            <a:rPr lang="en-AU" b="1" dirty="0"/>
            <a:t>Family </a:t>
          </a:r>
        </a:p>
      </dgm:t>
    </dgm:pt>
    <dgm:pt modelId="{AB8A5F33-C9E7-49C4-A8D2-6DC757591972}" type="parTrans" cxnId="{08458D51-EC14-4304-A468-5A29B15E4B84}">
      <dgm:prSet/>
      <dgm:spPr/>
      <dgm:t>
        <a:bodyPr/>
        <a:lstStyle/>
        <a:p>
          <a:endParaRPr lang="en-AU"/>
        </a:p>
      </dgm:t>
    </dgm:pt>
    <dgm:pt modelId="{BCC3880A-10CC-45FC-9A52-CE46758F73C7}" type="sibTrans" cxnId="{08458D51-EC14-4304-A468-5A29B15E4B84}">
      <dgm:prSet/>
      <dgm:spPr/>
      <dgm:t>
        <a:bodyPr/>
        <a:lstStyle/>
        <a:p>
          <a:endParaRPr lang="en-AU"/>
        </a:p>
      </dgm:t>
    </dgm:pt>
    <dgm:pt modelId="{5A1892A8-E177-4029-AFC8-257D83CCB0C1}">
      <dgm:prSet phldrT="[Text]"/>
      <dgm:spPr/>
      <dgm:t>
        <a:bodyPr/>
        <a:lstStyle/>
        <a:p>
          <a:r>
            <a:rPr lang="en-AU" dirty="0"/>
            <a:t>Olive loves her family deeply, and they love her in return, encouraging her to be herself.</a:t>
          </a:r>
        </a:p>
      </dgm:t>
    </dgm:pt>
    <dgm:pt modelId="{5BA61250-D29A-4B63-8B1B-C8AF37A13DAC}" type="parTrans" cxnId="{449271EE-809C-44A6-A7F8-AA776D4E71B2}">
      <dgm:prSet/>
      <dgm:spPr/>
      <dgm:t>
        <a:bodyPr/>
        <a:lstStyle/>
        <a:p>
          <a:endParaRPr lang="en-AU"/>
        </a:p>
      </dgm:t>
    </dgm:pt>
    <dgm:pt modelId="{501E4B3E-FC4A-4D25-BED0-349C1F454498}" type="sibTrans" cxnId="{449271EE-809C-44A6-A7F8-AA776D4E71B2}">
      <dgm:prSet/>
      <dgm:spPr/>
      <dgm:t>
        <a:bodyPr/>
        <a:lstStyle/>
        <a:p>
          <a:endParaRPr lang="en-AU"/>
        </a:p>
      </dgm:t>
    </dgm:pt>
    <dgm:pt modelId="{A279B89B-9B0C-40AC-BFEF-678D2241015A}">
      <dgm:prSet phldrT="[Text]"/>
      <dgm:spPr/>
      <dgm:t>
        <a:bodyPr/>
        <a:lstStyle/>
        <a:p>
          <a:r>
            <a:rPr lang="en-AU" dirty="0"/>
            <a:t>Despite all the tension between other members, Olive is the “glue” that keeps the family together (each member prepared to put aside their difference to support her) </a:t>
          </a:r>
        </a:p>
      </dgm:t>
    </dgm:pt>
    <dgm:pt modelId="{5DBDEF79-6DE0-4D14-B01C-2C68680A6FAF}" type="parTrans" cxnId="{0240AFBD-F6A5-42B3-8AF9-517852D093CC}">
      <dgm:prSet/>
      <dgm:spPr/>
      <dgm:t>
        <a:bodyPr/>
        <a:lstStyle/>
        <a:p>
          <a:endParaRPr lang="en-AU"/>
        </a:p>
      </dgm:t>
    </dgm:pt>
    <dgm:pt modelId="{E76C69DA-D422-4F36-A033-501E2CF573BC}" type="sibTrans" cxnId="{0240AFBD-F6A5-42B3-8AF9-517852D093CC}">
      <dgm:prSet/>
      <dgm:spPr/>
      <dgm:t>
        <a:bodyPr/>
        <a:lstStyle/>
        <a:p>
          <a:endParaRPr lang="en-AU"/>
        </a:p>
      </dgm:t>
    </dgm:pt>
    <dgm:pt modelId="{B3E8140B-1B58-4DF9-80C1-2C80AF892B60}">
      <dgm:prSet phldrT="[Text]"/>
      <dgm:spPr/>
      <dgm:t>
        <a:bodyPr/>
        <a:lstStyle/>
        <a:p>
          <a:r>
            <a:rPr lang="en-AU" b="1" dirty="0"/>
            <a:t>Growing Up</a:t>
          </a:r>
        </a:p>
      </dgm:t>
    </dgm:pt>
    <dgm:pt modelId="{E207B3BE-29C2-4FF0-9AFF-7500F8DE8FEC}" type="parTrans" cxnId="{0B02D1B7-6E63-4392-9922-48F874848559}">
      <dgm:prSet/>
      <dgm:spPr/>
      <dgm:t>
        <a:bodyPr/>
        <a:lstStyle/>
        <a:p>
          <a:endParaRPr lang="en-AU"/>
        </a:p>
      </dgm:t>
    </dgm:pt>
    <dgm:pt modelId="{ECDF9737-B9E5-4FE1-A5AC-5E4016A83CD8}" type="sibTrans" cxnId="{0B02D1B7-6E63-4392-9922-48F874848559}">
      <dgm:prSet/>
      <dgm:spPr/>
      <dgm:t>
        <a:bodyPr/>
        <a:lstStyle/>
        <a:p>
          <a:endParaRPr lang="en-AU"/>
        </a:p>
      </dgm:t>
    </dgm:pt>
    <dgm:pt modelId="{E155EA3F-76A3-4110-BFA6-CB0E10F83EF4}">
      <dgm:prSet phldrT="[Text]"/>
      <dgm:spPr/>
      <dgm:t>
        <a:bodyPr/>
        <a:lstStyle/>
        <a:p>
          <a:r>
            <a:rPr lang="en-AU" dirty="0"/>
            <a:t>As a result of the trip, Olive loses part of her childhood innocence, growing more conscious of the judgement of others.</a:t>
          </a:r>
        </a:p>
      </dgm:t>
    </dgm:pt>
    <dgm:pt modelId="{546EB7F9-CE69-477B-B355-0B19C58B928F}" type="parTrans" cxnId="{A27C5734-AC09-4716-B66D-0EE25EE6768E}">
      <dgm:prSet/>
      <dgm:spPr/>
      <dgm:t>
        <a:bodyPr/>
        <a:lstStyle/>
        <a:p>
          <a:endParaRPr lang="en-AU"/>
        </a:p>
      </dgm:t>
    </dgm:pt>
    <dgm:pt modelId="{1BDA886F-5908-463F-B8ED-7758C4588906}" type="sibTrans" cxnId="{A27C5734-AC09-4716-B66D-0EE25EE6768E}">
      <dgm:prSet/>
      <dgm:spPr/>
      <dgm:t>
        <a:bodyPr/>
        <a:lstStyle/>
        <a:p>
          <a:endParaRPr lang="en-AU"/>
        </a:p>
      </dgm:t>
    </dgm:pt>
    <dgm:pt modelId="{E951E38C-FD1D-41F4-A5CF-0202A46FD5D8}">
      <dgm:prSet phldrT="[Text]"/>
      <dgm:spPr/>
      <dgm:t>
        <a:bodyPr/>
        <a:lstStyle/>
        <a:p>
          <a:r>
            <a:rPr lang="en-AU" dirty="0"/>
            <a:t>Olive’s family support her entry into the beauty pageant, helping her to overcome some of her hardships. </a:t>
          </a:r>
        </a:p>
      </dgm:t>
    </dgm:pt>
    <dgm:pt modelId="{054C2E87-5B23-4ACF-AEBA-3687F8A844DD}" type="parTrans" cxnId="{C58BC684-BAA4-4E12-A48F-3E89FD27C7C6}">
      <dgm:prSet/>
      <dgm:spPr/>
      <dgm:t>
        <a:bodyPr/>
        <a:lstStyle/>
        <a:p>
          <a:endParaRPr lang="en-AU"/>
        </a:p>
      </dgm:t>
    </dgm:pt>
    <dgm:pt modelId="{AD813AD9-128E-4E06-9160-B1668F68B85A}" type="sibTrans" cxnId="{C58BC684-BAA4-4E12-A48F-3E89FD27C7C6}">
      <dgm:prSet/>
      <dgm:spPr/>
      <dgm:t>
        <a:bodyPr/>
        <a:lstStyle/>
        <a:p>
          <a:endParaRPr lang="en-AU"/>
        </a:p>
      </dgm:t>
    </dgm:pt>
    <dgm:pt modelId="{315AFB45-4C6F-47CE-A1C1-4D9F388EBC67}">
      <dgm:prSet phldrT="[Text]"/>
      <dgm:spPr/>
      <dgm:t>
        <a:bodyPr/>
        <a:lstStyle/>
        <a:p>
          <a:r>
            <a:rPr lang="en-AU" dirty="0"/>
            <a:t>Olive’s idea of success is informed by her consumption of media (beauty pageant)</a:t>
          </a:r>
        </a:p>
      </dgm:t>
    </dgm:pt>
    <dgm:pt modelId="{BB76519E-DE80-4BFF-9F2C-7BCF4279945C}" type="parTrans" cxnId="{9B173D60-78AB-47F6-9642-A7B537F02AF0}">
      <dgm:prSet/>
      <dgm:spPr/>
      <dgm:t>
        <a:bodyPr/>
        <a:lstStyle/>
        <a:p>
          <a:endParaRPr lang="en-AU"/>
        </a:p>
      </dgm:t>
    </dgm:pt>
    <dgm:pt modelId="{46A80ED1-E066-44EF-961B-E3F94BE8E12C}" type="sibTrans" cxnId="{9B173D60-78AB-47F6-9642-A7B537F02AF0}">
      <dgm:prSet/>
      <dgm:spPr/>
      <dgm:t>
        <a:bodyPr/>
        <a:lstStyle/>
        <a:p>
          <a:endParaRPr lang="en-AU"/>
        </a:p>
      </dgm:t>
    </dgm:pt>
    <dgm:pt modelId="{3CF71A98-15F3-4F5A-A1FE-68F2D05CA126}" type="pres">
      <dgm:prSet presAssocID="{D739EAEB-28B9-4F3D-9972-E41EB2B7BCF9}" presName="Name0" presStyleCnt="0">
        <dgm:presLayoutVars>
          <dgm:dir/>
          <dgm:animLvl val="lvl"/>
          <dgm:resizeHandles val="exact"/>
        </dgm:presLayoutVars>
      </dgm:prSet>
      <dgm:spPr/>
    </dgm:pt>
    <dgm:pt modelId="{55A01058-1206-4D22-9479-BC3C76B40637}" type="pres">
      <dgm:prSet presAssocID="{9957039B-7293-41BA-9D18-A2B70E6134B0}" presName="composite" presStyleCnt="0"/>
      <dgm:spPr/>
    </dgm:pt>
    <dgm:pt modelId="{81BBC919-44FE-42F1-B43A-5E67A606F7D5}" type="pres">
      <dgm:prSet presAssocID="{9957039B-7293-41BA-9D18-A2B70E6134B0}" presName="parTx" presStyleLbl="alignNode1" presStyleIdx="0" presStyleCnt="3">
        <dgm:presLayoutVars>
          <dgm:chMax val="0"/>
          <dgm:chPref val="0"/>
          <dgm:bulletEnabled val="1"/>
        </dgm:presLayoutVars>
      </dgm:prSet>
      <dgm:spPr/>
    </dgm:pt>
    <dgm:pt modelId="{215E133F-9B89-4D4A-8C27-73D8D6A1C2FA}" type="pres">
      <dgm:prSet presAssocID="{9957039B-7293-41BA-9D18-A2B70E6134B0}" presName="desTx" presStyleLbl="alignAccFollowNode1" presStyleIdx="0" presStyleCnt="3">
        <dgm:presLayoutVars>
          <dgm:bulletEnabled val="1"/>
        </dgm:presLayoutVars>
      </dgm:prSet>
      <dgm:spPr/>
    </dgm:pt>
    <dgm:pt modelId="{838B9D93-ACC6-4E2A-817C-07D59922CFDE}" type="pres">
      <dgm:prSet presAssocID="{57C16ADB-6C5C-48CA-B467-C41F94B6AF2C}" presName="space" presStyleCnt="0"/>
      <dgm:spPr/>
    </dgm:pt>
    <dgm:pt modelId="{A1DCC540-000A-4FEE-8EF9-B1D8182CCC96}" type="pres">
      <dgm:prSet presAssocID="{159461E6-01BF-4922-9BAE-EDDDDC3F3E72}" presName="composite" presStyleCnt="0"/>
      <dgm:spPr/>
    </dgm:pt>
    <dgm:pt modelId="{73359667-714F-493A-863E-E9DFF503122F}" type="pres">
      <dgm:prSet presAssocID="{159461E6-01BF-4922-9BAE-EDDDDC3F3E72}" presName="parTx" presStyleLbl="alignNode1" presStyleIdx="1" presStyleCnt="3">
        <dgm:presLayoutVars>
          <dgm:chMax val="0"/>
          <dgm:chPref val="0"/>
          <dgm:bulletEnabled val="1"/>
        </dgm:presLayoutVars>
      </dgm:prSet>
      <dgm:spPr/>
    </dgm:pt>
    <dgm:pt modelId="{B36145CE-7F7C-4712-B4F6-BF7DC69A1060}" type="pres">
      <dgm:prSet presAssocID="{159461E6-01BF-4922-9BAE-EDDDDC3F3E72}" presName="desTx" presStyleLbl="alignAccFollowNode1" presStyleIdx="1" presStyleCnt="3">
        <dgm:presLayoutVars>
          <dgm:bulletEnabled val="1"/>
        </dgm:presLayoutVars>
      </dgm:prSet>
      <dgm:spPr/>
    </dgm:pt>
    <dgm:pt modelId="{141ABDC1-06F5-496F-A064-3A46490AA32B}" type="pres">
      <dgm:prSet presAssocID="{BCC3880A-10CC-45FC-9A52-CE46758F73C7}" presName="space" presStyleCnt="0"/>
      <dgm:spPr/>
    </dgm:pt>
    <dgm:pt modelId="{09E298B8-8250-4901-8E47-ED600DFABDDA}" type="pres">
      <dgm:prSet presAssocID="{B3E8140B-1B58-4DF9-80C1-2C80AF892B60}" presName="composite" presStyleCnt="0"/>
      <dgm:spPr/>
    </dgm:pt>
    <dgm:pt modelId="{97F5906A-5696-4342-8E56-C01CBCECF6AB}" type="pres">
      <dgm:prSet presAssocID="{B3E8140B-1B58-4DF9-80C1-2C80AF892B60}" presName="parTx" presStyleLbl="alignNode1" presStyleIdx="2" presStyleCnt="3">
        <dgm:presLayoutVars>
          <dgm:chMax val="0"/>
          <dgm:chPref val="0"/>
          <dgm:bulletEnabled val="1"/>
        </dgm:presLayoutVars>
      </dgm:prSet>
      <dgm:spPr/>
    </dgm:pt>
    <dgm:pt modelId="{86F9913C-6143-4CF8-A357-2C7361402F15}" type="pres">
      <dgm:prSet presAssocID="{B3E8140B-1B58-4DF9-80C1-2C80AF892B60}" presName="desTx" presStyleLbl="alignAccFollowNode1" presStyleIdx="2" presStyleCnt="3">
        <dgm:presLayoutVars>
          <dgm:bulletEnabled val="1"/>
        </dgm:presLayoutVars>
      </dgm:prSet>
      <dgm:spPr/>
    </dgm:pt>
  </dgm:ptLst>
  <dgm:cxnLst>
    <dgm:cxn modelId="{8EC48B16-D40F-41AB-9828-BBF50E13E5CB}" type="presOf" srcId="{B3E8140B-1B58-4DF9-80C1-2C80AF892B60}" destId="{97F5906A-5696-4342-8E56-C01CBCECF6AB}" srcOrd="0" destOrd="0" presId="urn:microsoft.com/office/officeart/2005/8/layout/hList1"/>
    <dgm:cxn modelId="{A98EE42A-953C-4C7F-83E1-29FA5A1016B6}" type="presOf" srcId="{159461E6-01BF-4922-9BAE-EDDDDC3F3E72}" destId="{73359667-714F-493A-863E-E9DFF503122F}" srcOrd="0" destOrd="0" presId="urn:microsoft.com/office/officeart/2005/8/layout/hList1"/>
    <dgm:cxn modelId="{A27C5734-AC09-4716-B66D-0EE25EE6768E}" srcId="{B3E8140B-1B58-4DF9-80C1-2C80AF892B60}" destId="{E155EA3F-76A3-4110-BFA6-CB0E10F83EF4}" srcOrd="0" destOrd="0" parTransId="{546EB7F9-CE69-477B-B355-0B19C58B928F}" sibTransId="{1BDA886F-5908-463F-B8ED-7758C4588906}"/>
    <dgm:cxn modelId="{E168B23A-1D78-4CE2-80F2-F7747F5EA4BE}" type="presOf" srcId="{5A1892A8-E177-4029-AFC8-257D83CCB0C1}" destId="{B36145CE-7F7C-4712-B4F6-BF7DC69A1060}" srcOrd="0" destOrd="0" presId="urn:microsoft.com/office/officeart/2005/8/layout/hList1"/>
    <dgm:cxn modelId="{9B173D60-78AB-47F6-9642-A7B537F02AF0}" srcId="{9957039B-7293-41BA-9D18-A2B70E6134B0}" destId="{315AFB45-4C6F-47CE-A1C1-4D9F388EBC67}" srcOrd="1" destOrd="0" parTransId="{BB76519E-DE80-4BFF-9F2C-7BCF4279945C}" sibTransId="{46A80ED1-E066-44EF-961B-E3F94BE8E12C}"/>
    <dgm:cxn modelId="{C7234D68-AEE6-4320-9590-26EC79D5A2D1}" type="presOf" srcId="{E951E38C-FD1D-41F4-A5CF-0202A46FD5D8}" destId="{86F9913C-6143-4CF8-A357-2C7361402F15}" srcOrd="0" destOrd="1" presId="urn:microsoft.com/office/officeart/2005/8/layout/hList1"/>
    <dgm:cxn modelId="{FB988B4A-5D06-445F-B2F0-97F61BFC7136}" type="presOf" srcId="{315AFB45-4C6F-47CE-A1C1-4D9F388EBC67}" destId="{215E133F-9B89-4D4A-8C27-73D8D6A1C2FA}" srcOrd="0" destOrd="1" presId="urn:microsoft.com/office/officeart/2005/8/layout/hList1"/>
    <dgm:cxn modelId="{08458D51-EC14-4304-A468-5A29B15E4B84}" srcId="{D739EAEB-28B9-4F3D-9972-E41EB2B7BCF9}" destId="{159461E6-01BF-4922-9BAE-EDDDDC3F3E72}" srcOrd="1" destOrd="0" parTransId="{AB8A5F33-C9E7-49C4-A8D2-6DC757591972}" sibTransId="{BCC3880A-10CC-45FC-9A52-CE46758F73C7}"/>
    <dgm:cxn modelId="{C8D63276-3754-441A-AB55-D6A98D03CC1F}" type="presOf" srcId="{61FDDC57-286D-45A4-BED7-1700946FF3AE}" destId="{215E133F-9B89-4D4A-8C27-73D8D6A1C2FA}" srcOrd="0" destOrd="2" presId="urn:microsoft.com/office/officeart/2005/8/layout/hList1"/>
    <dgm:cxn modelId="{4A53CC78-44C3-4028-962F-2D33FAC09079}" type="presOf" srcId="{9957039B-7293-41BA-9D18-A2B70E6134B0}" destId="{81BBC919-44FE-42F1-B43A-5E67A606F7D5}" srcOrd="0" destOrd="0" presId="urn:microsoft.com/office/officeart/2005/8/layout/hList1"/>
    <dgm:cxn modelId="{4DB2817B-09F1-4401-88BE-95BB29A7D15F}" srcId="{9957039B-7293-41BA-9D18-A2B70E6134B0}" destId="{61FDDC57-286D-45A4-BED7-1700946FF3AE}" srcOrd="2" destOrd="0" parTransId="{6B01E676-4249-4017-A087-6FAB7967073D}" sibTransId="{8BEF60BF-6754-42A2-99BB-934328D23938}"/>
    <dgm:cxn modelId="{C58BC684-BAA4-4E12-A48F-3E89FD27C7C6}" srcId="{B3E8140B-1B58-4DF9-80C1-2C80AF892B60}" destId="{E951E38C-FD1D-41F4-A5CF-0202A46FD5D8}" srcOrd="1" destOrd="0" parTransId="{054C2E87-5B23-4ACF-AEBA-3687F8A844DD}" sibTransId="{AD813AD9-128E-4E06-9160-B1668F68B85A}"/>
    <dgm:cxn modelId="{2A91F8A4-B9BE-4A1D-8D9E-172D69B9637C}" srcId="{D739EAEB-28B9-4F3D-9972-E41EB2B7BCF9}" destId="{9957039B-7293-41BA-9D18-A2B70E6134B0}" srcOrd="0" destOrd="0" parTransId="{63BDFC70-ED50-4A49-AAE0-FA4A2A554DF6}" sibTransId="{57C16ADB-6C5C-48CA-B467-C41F94B6AF2C}"/>
    <dgm:cxn modelId="{0B02D1B7-6E63-4392-9922-48F874848559}" srcId="{D739EAEB-28B9-4F3D-9972-E41EB2B7BCF9}" destId="{B3E8140B-1B58-4DF9-80C1-2C80AF892B60}" srcOrd="2" destOrd="0" parTransId="{E207B3BE-29C2-4FF0-9AFF-7500F8DE8FEC}" sibTransId="{ECDF9737-B9E5-4FE1-A5AC-5E4016A83CD8}"/>
    <dgm:cxn modelId="{0240AFBD-F6A5-42B3-8AF9-517852D093CC}" srcId="{159461E6-01BF-4922-9BAE-EDDDDC3F3E72}" destId="{A279B89B-9B0C-40AC-BFEF-678D2241015A}" srcOrd="1" destOrd="0" parTransId="{5DBDEF79-6DE0-4D14-B01C-2C68680A6FAF}" sibTransId="{E76C69DA-D422-4F36-A033-501E2CF573BC}"/>
    <dgm:cxn modelId="{27445BC0-049A-4293-9819-FD4129296480}" type="presOf" srcId="{6671C8CB-22FF-48EB-9961-AB33E8A14004}" destId="{215E133F-9B89-4D4A-8C27-73D8D6A1C2FA}" srcOrd="0" destOrd="0" presId="urn:microsoft.com/office/officeart/2005/8/layout/hList1"/>
    <dgm:cxn modelId="{29B177D3-1070-4FED-BAD5-874B00F4F349}" type="presOf" srcId="{D739EAEB-28B9-4F3D-9972-E41EB2B7BCF9}" destId="{3CF71A98-15F3-4F5A-A1FE-68F2D05CA126}" srcOrd="0" destOrd="0" presId="urn:microsoft.com/office/officeart/2005/8/layout/hList1"/>
    <dgm:cxn modelId="{93A30DE7-18E6-4E92-834E-CEDD70DEC866}" srcId="{9957039B-7293-41BA-9D18-A2B70E6134B0}" destId="{6671C8CB-22FF-48EB-9961-AB33E8A14004}" srcOrd="0" destOrd="0" parTransId="{AA8B89C5-BC8D-4F7E-8AC1-AA4DF6EEC930}" sibTransId="{E5557D50-1737-4798-9525-4071E42335C9}"/>
    <dgm:cxn modelId="{449271EE-809C-44A6-A7F8-AA776D4E71B2}" srcId="{159461E6-01BF-4922-9BAE-EDDDDC3F3E72}" destId="{5A1892A8-E177-4029-AFC8-257D83CCB0C1}" srcOrd="0" destOrd="0" parTransId="{5BA61250-D29A-4B63-8B1B-C8AF37A13DAC}" sibTransId="{501E4B3E-FC4A-4D25-BED0-349C1F454498}"/>
    <dgm:cxn modelId="{10C471F4-CA48-418F-BB05-E6902A3E1B83}" type="presOf" srcId="{A279B89B-9B0C-40AC-BFEF-678D2241015A}" destId="{B36145CE-7F7C-4712-B4F6-BF7DC69A1060}" srcOrd="0" destOrd="1" presId="urn:microsoft.com/office/officeart/2005/8/layout/hList1"/>
    <dgm:cxn modelId="{0094DAF6-4A79-4C53-9A46-B2A562414A0E}" type="presOf" srcId="{E155EA3F-76A3-4110-BFA6-CB0E10F83EF4}" destId="{86F9913C-6143-4CF8-A357-2C7361402F15}" srcOrd="0" destOrd="0" presId="urn:microsoft.com/office/officeart/2005/8/layout/hList1"/>
    <dgm:cxn modelId="{596C78E3-1037-40B5-94DD-EF926CF381DB}" type="presParOf" srcId="{3CF71A98-15F3-4F5A-A1FE-68F2D05CA126}" destId="{55A01058-1206-4D22-9479-BC3C76B40637}" srcOrd="0" destOrd="0" presId="urn:microsoft.com/office/officeart/2005/8/layout/hList1"/>
    <dgm:cxn modelId="{716D6D03-E271-4124-98FD-BA46A9C81AEA}" type="presParOf" srcId="{55A01058-1206-4D22-9479-BC3C76B40637}" destId="{81BBC919-44FE-42F1-B43A-5E67A606F7D5}" srcOrd="0" destOrd="0" presId="urn:microsoft.com/office/officeart/2005/8/layout/hList1"/>
    <dgm:cxn modelId="{CC087868-D2FC-4C3D-88D4-DB6954BFF12F}" type="presParOf" srcId="{55A01058-1206-4D22-9479-BC3C76B40637}" destId="{215E133F-9B89-4D4A-8C27-73D8D6A1C2FA}" srcOrd="1" destOrd="0" presId="urn:microsoft.com/office/officeart/2005/8/layout/hList1"/>
    <dgm:cxn modelId="{FBA6342A-B798-4E46-8B19-FF9507CDB310}" type="presParOf" srcId="{3CF71A98-15F3-4F5A-A1FE-68F2D05CA126}" destId="{838B9D93-ACC6-4E2A-817C-07D59922CFDE}" srcOrd="1" destOrd="0" presId="urn:microsoft.com/office/officeart/2005/8/layout/hList1"/>
    <dgm:cxn modelId="{9AECBC32-E944-439A-B73A-1460FD1B6CEE}" type="presParOf" srcId="{3CF71A98-15F3-4F5A-A1FE-68F2D05CA126}" destId="{A1DCC540-000A-4FEE-8EF9-B1D8182CCC96}" srcOrd="2" destOrd="0" presId="urn:microsoft.com/office/officeart/2005/8/layout/hList1"/>
    <dgm:cxn modelId="{5C8E6123-5556-4F5A-ADB9-0BDDEDC97212}" type="presParOf" srcId="{A1DCC540-000A-4FEE-8EF9-B1D8182CCC96}" destId="{73359667-714F-493A-863E-E9DFF503122F}" srcOrd="0" destOrd="0" presId="urn:microsoft.com/office/officeart/2005/8/layout/hList1"/>
    <dgm:cxn modelId="{493FDA37-682B-420D-9995-9B93427AC0D6}" type="presParOf" srcId="{A1DCC540-000A-4FEE-8EF9-B1D8182CCC96}" destId="{B36145CE-7F7C-4712-B4F6-BF7DC69A1060}" srcOrd="1" destOrd="0" presId="urn:microsoft.com/office/officeart/2005/8/layout/hList1"/>
    <dgm:cxn modelId="{433EBCC5-A825-417F-860B-1079E61E217D}" type="presParOf" srcId="{3CF71A98-15F3-4F5A-A1FE-68F2D05CA126}" destId="{141ABDC1-06F5-496F-A064-3A46490AA32B}" srcOrd="3" destOrd="0" presId="urn:microsoft.com/office/officeart/2005/8/layout/hList1"/>
    <dgm:cxn modelId="{F9F38CD8-CD21-4E8A-B504-5C54A305865D}" type="presParOf" srcId="{3CF71A98-15F3-4F5A-A1FE-68F2D05CA126}" destId="{09E298B8-8250-4901-8E47-ED600DFABDDA}" srcOrd="4" destOrd="0" presId="urn:microsoft.com/office/officeart/2005/8/layout/hList1"/>
    <dgm:cxn modelId="{6F9FA84F-FAFB-4FE0-8AE3-67A323C0C384}" type="presParOf" srcId="{09E298B8-8250-4901-8E47-ED600DFABDDA}" destId="{97F5906A-5696-4342-8E56-C01CBCECF6AB}" srcOrd="0" destOrd="0" presId="urn:microsoft.com/office/officeart/2005/8/layout/hList1"/>
    <dgm:cxn modelId="{F9CEB04E-C892-4EBA-A8A0-071D3CC92D85}" type="presParOf" srcId="{09E298B8-8250-4901-8E47-ED600DFABDDA}" destId="{86F9913C-6143-4CF8-A357-2C7361402F1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775C3D-CA16-4376-B476-F550998C48BE}" type="doc">
      <dgm:prSet loTypeId="urn:microsoft.com/office/officeart/2005/8/layout/radial4" loCatId="relationship" qsTypeId="urn:microsoft.com/office/officeart/2005/8/quickstyle/simple1" qsCatId="simple" csTypeId="urn:microsoft.com/office/officeart/2005/8/colors/accent6_1" csCatId="accent6" phldr="1"/>
      <dgm:spPr/>
      <dgm:t>
        <a:bodyPr/>
        <a:lstStyle/>
        <a:p>
          <a:endParaRPr lang="en-AU"/>
        </a:p>
      </dgm:t>
    </dgm:pt>
    <dgm:pt modelId="{C273BC10-A84C-4F56-A9E1-783ABCBA13BF}">
      <dgm:prSet phldrT="[Text]"/>
      <dgm:spPr/>
      <dgm:t>
        <a:bodyPr/>
        <a:lstStyle/>
        <a:p>
          <a:r>
            <a:rPr lang="en-AU" b="1" dirty="0"/>
            <a:t>Thesis: </a:t>
          </a:r>
        </a:p>
        <a:p>
          <a:r>
            <a:rPr lang="en-AU" i="1" dirty="0"/>
            <a:t>Growing up is an uncomfortable and challenging process that requires the support of those around us</a:t>
          </a:r>
        </a:p>
      </dgm:t>
    </dgm:pt>
    <dgm:pt modelId="{BCBA3B19-CF16-41AF-BD1B-2D76710430C7}" type="parTrans" cxnId="{835B014A-5F91-45D9-93A7-DC8CC43104E1}">
      <dgm:prSet/>
      <dgm:spPr/>
      <dgm:t>
        <a:bodyPr/>
        <a:lstStyle/>
        <a:p>
          <a:endParaRPr lang="en-AU"/>
        </a:p>
      </dgm:t>
    </dgm:pt>
    <dgm:pt modelId="{8E1BA685-917E-48BA-BCFD-81F8F5E48C32}" type="sibTrans" cxnId="{835B014A-5F91-45D9-93A7-DC8CC43104E1}">
      <dgm:prSet/>
      <dgm:spPr/>
      <dgm:t>
        <a:bodyPr/>
        <a:lstStyle/>
        <a:p>
          <a:endParaRPr lang="en-AU"/>
        </a:p>
      </dgm:t>
    </dgm:pt>
    <dgm:pt modelId="{A10F8AC9-FE7F-429B-9942-9FBB1E0465B1}">
      <dgm:prSet phldrT="[Text]"/>
      <dgm:spPr/>
      <dgm:t>
        <a:bodyPr/>
        <a:lstStyle/>
        <a:p>
          <a:r>
            <a:rPr lang="en-AU" b="1" i="1" dirty="0"/>
            <a:t>Representation 1</a:t>
          </a:r>
        </a:p>
        <a:p>
          <a:r>
            <a:rPr lang="en-AU" i="1" dirty="0"/>
            <a:t>A key part of growing up is realising and negotiating our differences to those around us</a:t>
          </a:r>
          <a:endParaRPr lang="en-AU" dirty="0"/>
        </a:p>
      </dgm:t>
    </dgm:pt>
    <dgm:pt modelId="{91F0DC9B-98CB-4313-9802-760FAC3B59F2}" type="parTrans" cxnId="{52FEC264-0DC7-4603-A4A2-1665FC6F926C}">
      <dgm:prSet/>
      <dgm:spPr/>
      <dgm:t>
        <a:bodyPr/>
        <a:lstStyle/>
        <a:p>
          <a:endParaRPr lang="en-AU"/>
        </a:p>
      </dgm:t>
    </dgm:pt>
    <dgm:pt modelId="{AA0B3B45-6701-4F1B-9728-298CFED6B0FC}" type="sibTrans" cxnId="{52FEC264-0DC7-4603-A4A2-1665FC6F926C}">
      <dgm:prSet/>
      <dgm:spPr/>
      <dgm:t>
        <a:bodyPr/>
        <a:lstStyle/>
        <a:p>
          <a:endParaRPr lang="en-AU"/>
        </a:p>
      </dgm:t>
    </dgm:pt>
    <dgm:pt modelId="{6DFBB589-0E97-408B-9E77-BE5A9518A934}">
      <dgm:prSet phldrT="[Text]"/>
      <dgm:spPr/>
      <dgm:t>
        <a:bodyPr/>
        <a:lstStyle/>
        <a:p>
          <a:r>
            <a:rPr lang="en-AU" b="1" dirty="0"/>
            <a:t>Representation 2</a:t>
          </a:r>
        </a:p>
        <a:p>
          <a:r>
            <a:rPr lang="en-AU" i="1" dirty="0"/>
            <a:t>The unconditional support of a community who accepts and understand us for who we are can help us to shoulder the hardships of growing up. </a:t>
          </a:r>
          <a:endParaRPr lang="en-AU" b="1" dirty="0"/>
        </a:p>
      </dgm:t>
    </dgm:pt>
    <dgm:pt modelId="{143644D7-EABE-4E6A-9A56-BB27C7EF57BC}" type="parTrans" cxnId="{34D8B966-21B3-46F6-A426-1D013CCA30ED}">
      <dgm:prSet/>
      <dgm:spPr/>
      <dgm:t>
        <a:bodyPr/>
        <a:lstStyle/>
        <a:p>
          <a:endParaRPr lang="en-AU"/>
        </a:p>
      </dgm:t>
    </dgm:pt>
    <dgm:pt modelId="{D92790B1-A9B1-4F23-8FF4-A4DDC67795DF}" type="sibTrans" cxnId="{34D8B966-21B3-46F6-A426-1D013CCA30ED}">
      <dgm:prSet/>
      <dgm:spPr/>
      <dgm:t>
        <a:bodyPr/>
        <a:lstStyle/>
        <a:p>
          <a:endParaRPr lang="en-AU"/>
        </a:p>
      </dgm:t>
    </dgm:pt>
    <dgm:pt modelId="{217EF280-3E76-4A91-88BB-75455811BB7C}" type="pres">
      <dgm:prSet presAssocID="{C7775C3D-CA16-4376-B476-F550998C48BE}" presName="cycle" presStyleCnt="0">
        <dgm:presLayoutVars>
          <dgm:chMax val="1"/>
          <dgm:dir/>
          <dgm:animLvl val="ctr"/>
          <dgm:resizeHandles val="exact"/>
        </dgm:presLayoutVars>
      </dgm:prSet>
      <dgm:spPr/>
    </dgm:pt>
    <dgm:pt modelId="{2E29E03D-1906-48A2-9E3C-8571A099D906}" type="pres">
      <dgm:prSet presAssocID="{C273BC10-A84C-4F56-A9E1-783ABCBA13BF}" presName="centerShape" presStyleLbl="node0" presStyleIdx="0" presStyleCnt="1" custScaleX="146456"/>
      <dgm:spPr/>
    </dgm:pt>
    <dgm:pt modelId="{FF83FB59-5BC9-4018-93E3-BA173629AF26}" type="pres">
      <dgm:prSet presAssocID="{91F0DC9B-98CB-4313-9802-760FAC3B59F2}" presName="parTrans" presStyleLbl="bgSibTrans2D1" presStyleIdx="0" presStyleCnt="2" custLinFactNeighborX="8596" custLinFactNeighborY="-1335"/>
      <dgm:spPr/>
    </dgm:pt>
    <dgm:pt modelId="{ECA34210-E009-4853-BC7A-A8E758D04EA4}" type="pres">
      <dgm:prSet presAssocID="{A10F8AC9-FE7F-429B-9942-9FBB1E0465B1}" presName="node" presStyleLbl="node1" presStyleIdx="0" presStyleCnt="2" custScaleX="149660" custScaleY="110482" custRadScaleRad="130661" custRadScaleInc="-10230">
        <dgm:presLayoutVars>
          <dgm:bulletEnabled val="1"/>
        </dgm:presLayoutVars>
      </dgm:prSet>
      <dgm:spPr/>
    </dgm:pt>
    <dgm:pt modelId="{9DEAB569-B985-4E0D-BC45-63014D723B36}" type="pres">
      <dgm:prSet presAssocID="{143644D7-EABE-4E6A-9A56-BB27C7EF57BC}" presName="parTrans" presStyleLbl="bgSibTrans2D1" presStyleIdx="1" presStyleCnt="2" custLinFactNeighborX="-6827" custLinFactNeighborY="-1762"/>
      <dgm:spPr/>
    </dgm:pt>
    <dgm:pt modelId="{C21CD029-8DDB-4E48-B51C-750A10EF6CC4}" type="pres">
      <dgm:prSet presAssocID="{6DFBB589-0E97-408B-9E77-BE5A9518A934}" presName="node" presStyleLbl="node1" presStyleIdx="1" presStyleCnt="2" custScaleX="149660" custScaleY="110482" custRadScaleRad="131338" custRadScaleInc="10389">
        <dgm:presLayoutVars>
          <dgm:bulletEnabled val="1"/>
        </dgm:presLayoutVars>
      </dgm:prSet>
      <dgm:spPr/>
    </dgm:pt>
  </dgm:ptLst>
  <dgm:cxnLst>
    <dgm:cxn modelId="{36E82D17-AF58-433C-9833-967FE8531FC6}" type="presOf" srcId="{C7775C3D-CA16-4376-B476-F550998C48BE}" destId="{217EF280-3E76-4A91-88BB-75455811BB7C}" srcOrd="0" destOrd="0" presId="urn:microsoft.com/office/officeart/2005/8/layout/radial4"/>
    <dgm:cxn modelId="{52FEC264-0DC7-4603-A4A2-1665FC6F926C}" srcId="{C273BC10-A84C-4F56-A9E1-783ABCBA13BF}" destId="{A10F8AC9-FE7F-429B-9942-9FBB1E0465B1}" srcOrd="0" destOrd="0" parTransId="{91F0DC9B-98CB-4313-9802-760FAC3B59F2}" sibTransId="{AA0B3B45-6701-4F1B-9728-298CFED6B0FC}"/>
    <dgm:cxn modelId="{34D8B966-21B3-46F6-A426-1D013CCA30ED}" srcId="{C273BC10-A84C-4F56-A9E1-783ABCBA13BF}" destId="{6DFBB589-0E97-408B-9E77-BE5A9518A934}" srcOrd="1" destOrd="0" parTransId="{143644D7-EABE-4E6A-9A56-BB27C7EF57BC}" sibTransId="{D92790B1-A9B1-4F23-8FF4-A4DDC67795DF}"/>
    <dgm:cxn modelId="{835B014A-5F91-45D9-93A7-DC8CC43104E1}" srcId="{C7775C3D-CA16-4376-B476-F550998C48BE}" destId="{C273BC10-A84C-4F56-A9E1-783ABCBA13BF}" srcOrd="0" destOrd="0" parTransId="{BCBA3B19-CF16-41AF-BD1B-2D76710430C7}" sibTransId="{8E1BA685-917E-48BA-BCFD-81F8F5E48C32}"/>
    <dgm:cxn modelId="{3F4A9CB1-486B-49D4-9F0F-881BF5272B78}" type="presOf" srcId="{91F0DC9B-98CB-4313-9802-760FAC3B59F2}" destId="{FF83FB59-5BC9-4018-93E3-BA173629AF26}" srcOrd="0" destOrd="0" presId="urn:microsoft.com/office/officeart/2005/8/layout/radial4"/>
    <dgm:cxn modelId="{DA7C4ACD-79D1-4375-8446-87D938E972BD}" type="presOf" srcId="{143644D7-EABE-4E6A-9A56-BB27C7EF57BC}" destId="{9DEAB569-B985-4E0D-BC45-63014D723B36}" srcOrd="0" destOrd="0" presId="urn:microsoft.com/office/officeart/2005/8/layout/radial4"/>
    <dgm:cxn modelId="{AD1B63CF-B193-4419-97AD-CC7D19F9E000}" type="presOf" srcId="{C273BC10-A84C-4F56-A9E1-783ABCBA13BF}" destId="{2E29E03D-1906-48A2-9E3C-8571A099D906}" srcOrd="0" destOrd="0" presId="urn:microsoft.com/office/officeart/2005/8/layout/radial4"/>
    <dgm:cxn modelId="{275693D0-2B93-47FB-92DC-63AAC7AFFFFC}" type="presOf" srcId="{A10F8AC9-FE7F-429B-9942-9FBB1E0465B1}" destId="{ECA34210-E009-4853-BC7A-A8E758D04EA4}" srcOrd="0" destOrd="0" presId="urn:microsoft.com/office/officeart/2005/8/layout/radial4"/>
    <dgm:cxn modelId="{F07E99DC-1FBF-4975-B1F8-1E610168FA15}" type="presOf" srcId="{6DFBB589-0E97-408B-9E77-BE5A9518A934}" destId="{C21CD029-8DDB-4E48-B51C-750A10EF6CC4}" srcOrd="0" destOrd="0" presId="urn:microsoft.com/office/officeart/2005/8/layout/radial4"/>
    <dgm:cxn modelId="{0AD4436A-DF2E-4C43-8055-CE0693424BED}" type="presParOf" srcId="{217EF280-3E76-4A91-88BB-75455811BB7C}" destId="{2E29E03D-1906-48A2-9E3C-8571A099D906}" srcOrd="0" destOrd="0" presId="urn:microsoft.com/office/officeart/2005/8/layout/radial4"/>
    <dgm:cxn modelId="{DE590E4A-FCD7-4A00-BF38-C883E9A311F6}" type="presParOf" srcId="{217EF280-3E76-4A91-88BB-75455811BB7C}" destId="{FF83FB59-5BC9-4018-93E3-BA173629AF26}" srcOrd="1" destOrd="0" presId="urn:microsoft.com/office/officeart/2005/8/layout/radial4"/>
    <dgm:cxn modelId="{025E99E6-2C4E-4EC6-AFB3-0D41D6F2B4ED}" type="presParOf" srcId="{217EF280-3E76-4A91-88BB-75455811BB7C}" destId="{ECA34210-E009-4853-BC7A-A8E758D04EA4}" srcOrd="2" destOrd="0" presId="urn:microsoft.com/office/officeart/2005/8/layout/radial4"/>
    <dgm:cxn modelId="{97FE1A1A-2075-4846-9990-D3A6112A7228}" type="presParOf" srcId="{217EF280-3E76-4A91-88BB-75455811BB7C}" destId="{9DEAB569-B985-4E0D-BC45-63014D723B36}" srcOrd="3" destOrd="0" presId="urn:microsoft.com/office/officeart/2005/8/layout/radial4"/>
    <dgm:cxn modelId="{AD444938-1073-4B6F-B076-E05FEFB47F9F}" type="presParOf" srcId="{217EF280-3E76-4A91-88BB-75455811BB7C}" destId="{C21CD029-8DDB-4E48-B51C-750A10EF6CC4}"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4F5B8-4DA0-4EB1-88D9-A940B991CDC9}">
      <dsp:nvSpPr>
        <dsp:cNvPr id="0" name=""/>
        <dsp:cNvSpPr/>
      </dsp:nvSpPr>
      <dsp:spPr>
        <a:xfrm>
          <a:off x="0" y="450056"/>
          <a:ext cx="10869612" cy="121515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76C7D4-4845-4670-9364-8210A6041E79}">
      <dsp:nvSpPr>
        <dsp:cNvPr id="0" name=""/>
        <dsp:cNvSpPr/>
      </dsp:nvSpPr>
      <dsp:spPr>
        <a:xfrm>
          <a:off x="367583" y="723465"/>
          <a:ext cx="668333" cy="66833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6B3848-2B06-4A2A-8488-A53EF63BC758}">
      <dsp:nvSpPr>
        <dsp:cNvPr id="0" name=""/>
        <dsp:cNvSpPr/>
      </dsp:nvSpPr>
      <dsp:spPr>
        <a:xfrm>
          <a:off x="1403500" y="450056"/>
          <a:ext cx="9466111" cy="1215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04" tIns="128604" rIns="128604" bIns="128604" numCol="1" spcCol="1270" anchor="ctr" anchorCtr="0">
          <a:noAutofit/>
        </a:bodyPr>
        <a:lstStyle/>
        <a:p>
          <a:pPr marL="0" lvl="0" indent="0" algn="l" defTabSz="889000">
            <a:lnSpc>
              <a:spcPct val="90000"/>
            </a:lnSpc>
            <a:spcBef>
              <a:spcPct val="0"/>
            </a:spcBef>
            <a:spcAft>
              <a:spcPct val="35000"/>
            </a:spcAft>
            <a:buNone/>
          </a:pPr>
          <a:r>
            <a:rPr lang="en-AU" sz="2000" b="1" kern="1200" dirty="0"/>
            <a:t>Learning Intention</a:t>
          </a:r>
          <a:r>
            <a:rPr lang="en-AU" sz="2000" kern="1200" dirty="0"/>
            <a:t>: </a:t>
          </a:r>
        </a:p>
        <a:p>
          <a:pPr marL="0" lvl="0" indent="0" algn="l" defTabSz="889000">
            <a:lnSpc>
              <a:spcPct val="90000"/>
            </a:lnSpc>
            <a:spcBef>
              <a:spcPct val="0"/>
            </a:spcBef>
            <a:spcAft>
              <a:spcPct val="35000"/>
            </a:spcAft>
            <a:buNone/>
          </a:pPr>
          <a:r>
            <a:rPr lang="en-AU" sz="2000" kern="1200" dirty="0"/>
            <a:t>To understand how to develop a representation statement for your discursive essay </a:t>
          </a:r>
          <a:endParaRPr lang="en-US" sz="2000" kern="1200" dirty="0"/>
        </a:p>
      </dsp:txBody>
      <dsp:txXfrm>
        <a:off x="1403500" y="450056"/>
        <a:ext cx="9466111" cy="1215151"/>
      </dsp:txXfrm>
    </dsp:sp>
    <dsp:sp modelId="{384FC98D-6E81-44D4-AFFC-2407C67B5DA5}">
      <dsp:nvSpPr>
        <dsp:cNvPr id="0" name=""/>
        <dsp:cNvSpPr/>
      </dsp:nvSpPr>
      <dsp:spPr>
        <a:xfrm>
          <a:off x="0" y="1935241"/>
          <a:ext cx="10869612" cy="121515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9F684C-E516-469F-A467-D127E643773D}">
      <dsp:nvSpPr>
        <dsp:cNvPr id="0" name=""/>
        <dsp:cNvSpPr/>
      </dsp:nvSpPr>
      <dsp:spPr>
        <a:xfrm>
          <a:off x="367583" y="2208651"/>
          <a:ext cx="668333" cy="66833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F423B72-738F-4FF6-B58E-7ECF0A036C30}">
      <dsp:nvSpPr>
        <dsp:cNvPr id="0" name=""/>
        <dsp:cNvSpPr/>
      </dsp:nvSpPr>
      <dsp:spPr>
        <a:xfrm>
          <a:off x="1403500" y="1935241"/>
          <a:ext cx="9466111" cy="1215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04" tIns="128604" rIns="128604" bIns="128604" numCol="1" spcCol="1270" anchor="ctr" anchorCtr="0">
          <a:noAutofit/>
        </a:bodyPr>
        <a:lstStyle/>
        <a:p>
          <a:pPr marL="0" lvl="0" indent="0" algn="l" defTabSz="889000">
            <a:lnSpc>
              <a:spcPct val="90000"/>
            </a:lnSpc>
            <a:spcBef>
              <a:spcPct val="0"/>
            </a:spcBef>
            <a:spcAft>
              <a:spcPct val="35000"/>
            </a:spcAft>
            <a:buNone/>
          </a:pPr>
          <a:r>
            <a:rPr lang="en-AU" sz="2000" b="1" kern="1200" dirty="0"/>
            <a:t>Success Criteria – I can…: </a:t>
          </a:r>
        </a:p>
        <a:p>
          <a:pPr marL="0" lvl="0" indent="0" algn="l" defTabSz="889000">
            <a:lnSpc>
              <a:spcPct val="90000"/>
            </a:lnSpc>
            <a:spcBef>
              <a:spcPct val="0"/>
            </a:spcBef>
            <a:spcAft>
              <a:spcPct val="35000"/>
            </a:spcAft>
            <a:buNone/>
          </a:pPr>
          <a:r>
            <a:rPr lang="en-US" sz="2000" kern="1200" dirty="0"/>
            <a:t>Make connections between the texts and the concepts to create a representation and thesis statement. </a:t>
          </a:r>
        </a:p>
      </dsp:txBody>
      <dsp:txXfrm>
        <a:off x="1403500" y="1935241"/>
        <a:ext cx="9466111" cy="12151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A5EDF-6941-4A1A-97A0-6B287E70872F}">
      <dsp:nvSpPr>
        <dsp:cNvPr id="0" name=""/>
        <dsp:cNvSpPr/>
      </dsp:nvSpPr>
      <dsp:spPr>
        <a:xfrm>
          <a:off x="0" y="3597926"/>
          <a:ext cx="10869612"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6A93DD-733C-4160-8A23-7F6B48A3E5CA}">
      <dsp:nvSpPr>
        <dsp:cNvPr id="0" name=""/>
        <dsp:cNvSpPr/>
      </dsp:nvSpPr>
      <dsp:spPr>
        <a:xfrm>
          <a:off x="0" y="2871931"/>
          <a:ext cx="10869612"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A96158-9FEE-460C-83B5-0F2EB3A29F9F}">
      <dsp:nvSpPr>
        <dsp:cNvPr id="0" name=""/>
        <dsp:cNvSpPr/>
      </dsp:nvSpPr>
      <dsp:spPr>
        <a:xfrm>
          <a:off x="0" y="2145936"/>
          <a:ext cx="10869612"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E46EB7-67F1-41EC-AF11-1CF1D695FBC3}">
      <dsp:nvSpPr>
        <dsp:cNvPr id="0" name=""/>
        <dsp:cNvSpPr/>
      </dsp:nvSpPr>
      <dsp:spPr>
        <a:xfrm>
          <a:off x="0" y="1419942"/>
          <a:ext cx="10869612"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2686C0-9CC0-40FC-A307-E381E83EBDD1}">
      <dsp:nvSpPr>
        <dsp:cNvPr id="0" name=""/>
        <dsp:cNvSpPr/>
      </dsp:nvSpPr>
      <dsp:spPr>
        <a:xfrm>
          <a:off x="0" y="693947"/>
          <a:ext cx="10869612"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321F77-5860-4379-85F2-ACA987964A06}">
      <dsp:nvSpPr>
        <dsp:cNvPr id="0" name=""/>
        <dsp:cNvSpPr/>
      </dsp:nvSpPr>
      <dsp:spPr>
        <a:xfrm>
          <a:off x="1084356" y="0"/>
          <a:ext cx="8043512" cy="69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AU" sz="3500" kern="1200" dirty="0"/>
            <a:t>Identify a point of interest in the text</a:t>
          </a:r>
        </a:p>
      </dsp:txBody>
      <dsp:txXfrm>
        <a:off x="1084356" y="0"/>
        <a:ext cx="8043512" cy="691423"/>
      </dsp:txXfrm>
    </dsp:sp>
    <dsp:sp modelId="{B5F647F8-CB9E-437D-8CF9-9C5B97D0F0E6}">
      <dsp:nvSpPr>
        <dsp:cNvPr id="0" name=""/>
        <dsp:cNvSpPr/>
      </dsp:nvSpPr>
      <dsp:spPr>
        <a:xfrm>
          <a:off x="367" y="24296"/>
          <a:ext cx="995239" cy="69142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marL="0" lvl="0" indent="0" algn="ctr" defTabSz="1644650">
            <a:lnSpc>
              <a:spcPct val="90000"/>
            </a:lnSpc>
            <a:spcBef>
              <a:spcPct val="0"/>
            </a:spcBef>
            <a:spcAft>
              <a:spcPct val="35000"/>
            </a:spcAft>
            <a:buNone/>
          </a:pPr>
          <a:r>
            <a:rPr lang="en-AU" sz="3700" kern="1200" dirty="0"/>
            <a:t>1</a:t>
          </a:r>
        </a:p>
      </dsp:txBody>
      <dsp:txXfrm>
        <a:off x="34126" y="58055"/>
        <a:ext cx="927721" cy="657664"/>
      </dsp:txXfrm>
    </dsp:sp>
    <dsp:sp modelId="{D5CD44B5-7568-42E4-A448-2D057E2EEABB}">
      <dsp:nvSpPr>
        <dsp:cNvPr id="0" name=""/>
        <dsp:cNvSpPr/>
      </dsp:nvSpPr>
      <dsp:spPr>
        <a:xfrm>
          <a:off x="1084356" y="717635"/>
          <a:ext cx="8043512" cy="69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AU" sz="3500" kern="1200" dirty="0"/>
            <a:t>Analyse links to concept  </a:t>
          </a:r>
        </a:p>
      </dsp:txBody>
      <dsp:txXfrm>
        <a:off x="1084356" y="717635"/>
        <a:ext cx="8043512" cy="691423"/>
      </dsp:txXfrm>
    </dsp:sp>
    <dsp:sp modelId="{BF79E2FD-7D8C-4408-9D42-FB19D22C8EC0}">
      <dsp:nvSpPr>
        <dsp:cNvPr id="0" name=""/>
        <dsp:cNvSpPr/>
      </dsp:nvSpPr>
      <dsp:spPr>
        <a:xfrm>
          <a:off x="367" y="750291"/>
          <a:ext cx="995239" cy="69142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marL="0" lvl="0" indent="0" algn="ctr" defTabSz="1644650">
            <a:lnSpc>
              <a:spcPct val="90000"/>
            </a:lnSpc>
            <a:spcBef>
              <a:spcPct val="0"/>
            </a:spcBef>
            <a:spcAft>
              <a:spcPct val="35000"/>
            </a:spcAft>
            <a:buNone/>
          </a:pPr>
          <a:r>
            <a:rPr lang="en-AU" sz="3700" kern="1200" dirty="0"/>
            <a:t>2</a:t>
          </a:r>
        </a:p>
      </dsp:txBody>
      <dsp:txXfrm>
        <a:off x="34126" y="784050"/>
        <a:ext cx="927721" cy="657664"/>
      </dsp:txXfrm>
    </dsp:sp>
    <dsp:sp modelId="{F8B0BD72-77C6-4983-90C3-5391A5A1CFB7}">
      <dsp:nvSpPr>
        <dsp:cNvPr id="0" name=""/>
        <dsp:cNvSpPr/>
      </dsp:nvSpPr>
      <dsp:spPr>
        <a:xfrm>
          <a:off x="1084356" y="1443630"/>
          <a:ext cx="8043512" cy="69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AU" sz="3500" kern="1200" dirty="0"/>
            <a:t>Make connections with the second text </a:t>
          </a:r>
        </a:p>
      </dsp:txBody>
      <dsp:txXfrm>
        <a:off x="1084356" y="1443630"/>
        <a:ext cx="8043512" cy="691423"/>
      </dsp:txXfrm>
    </dsp:sp>
    <dsp:sp modelId="{F5553A7C-DAAB-452B-B491-A12557BFFBEF}">
      <dsp:nvSpPr>
        <dsp:cNvPr id="0" name=""/>
        <dsp:cNvSpPr/>
      </dsp:nvSpPr>
      <dsp:spPr>
        <a:xfrm>
          <a:off x="367" y="1476286"/>
          <a:ext cx="995239" cy="69142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marL="0" lvl="0" indent="0" algn="ctr" defTabSz="1644650">
            <a:lnSpc>
              <a:spcPct val="90000"/>
            </a:lnSpc>
            <a:spcBef>
              <a:spcPct val="0"/>
            </a:spcBef>
            <a:spcAft>
              <a:spcPct val="35000"/>
            </a:spcAft>
            <a:buNone/>
          </a:pPr>
          <a:r>
            <a:rPr lang="en-AU" sz="3700" kern="1200" dirty="0"/>
            <a:t>3</a:t>
          </a:r>
        </a:p>
      </dsp:txBody>
      <dsp:txXfrm>
        <a:off x="34126" y="1510045"/>
        <a:ext cx="927721" cy="657664"/>
      </dsp:txXfrm>
    </dsp:sp>
    <dsp:sp modelId="{16802826-B1CC-45D0-9FDA-7E8B289182A7}">
      <dsp:nvSpPr>
        <dsp:cNvPr id="0" name=""/>
        <dsp:cNvSpPr/>
      </dsp:nvSpPr>
      <dsp:spPr>
        <a:xfrm>
          <a:off x="1084356" y="2169624"/>
          <a:ext cx="8043512" cy="69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AU" sz="3500" kern="1200" dirty="0"/>
            <a:t>Develop representation statements</a:t>
          </a:r>
        </a:p>
      </dsp:txBody>
      <dsp:txXfrm>
        <a:off x="1084356" y="2169624"/>
        <a:ext cx="8043512" cy="691423"/>
      </dsp:txXfrm>
    </dsp:sp>
    <dsp:sp modelId="{133961F0-88B2-409F-BA6D-6961A8A025DC}">
      <dsp:nvSpPr>
        <dsp:cNvPr id="0" name=""/>
        <dsp:cNvSpPr/>
      </dsp:nvSpPr>
      <dsp:spPr>
        <a:xfrm>
          <a:off x="367" y="2202280"/>
          <a:ext cx="995239" cy="69142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marL="0" lvl="0" indent="0" algn="ctr" defTabSz="1644650">
            <a:lnSpc>
              <a:spcPct val="90000"/>
            </a:lnSpc>
            <a:spcBef>
              <a:spcPct val="0"/>
            </a:spcBef>
            <a:spcAft>
              <a:spcPct val="35000"/>
            </a:spcAft>
            <a:buNone/>
          </a:pPr>
          <a:r>
            <a:rPr lang="en-AU" sz="3700" kern="1200" dirty="0"/>
            <a:t>4</a:t>
          </a:r>
        </a:p>
      </dsp:txBody>
      <dsp:txXfrm>
        <a:off x="34126" y="2236039"/>
        <a:ext cx="927721" cy="657664"/>
      </dsp:txXfrm>
    </dsp:sp>
    <dsp:sp modelId="{AA67BF2C-39EB-431A-91A9-D0D617B3B1F4}">
      <dsp:nvSpPr>
        <dsp:cNvPr id="0" name=""/>
        <dsp:cNvSpPr/>
      </dsp:nvSpPr>
      <dsp:spPr>
        <a:xfrm>
          <a:off x="1084356" y="2895619"/>
          <a:ext cx="8043512" cy="69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AU" sz="3500" kern="1200" dirty="0"/>
            <a:t>Develop a thesis</a:t>
          </a:r>
        </a:p>
      </dsp:txBody>
      <dsp:txXfrm>
        <a:off x="1084356" y="2895619"/>
        <a:ext cx="8043512" cy="691423"/>
      </dsp:txXfrm>
    </dsp:sp>
    <dsp:sp modelId="{6933ECCB-DC11-4424-B61F-C9A91386700F}">
      <dsp:nvSpPr>
        <dsp:cNvPr id="0" name=""/>
        <dsp:cNvSpPr/>
      </dsp:nvSpPr>
      <dsp:spPr>
        <a:xfrm>
          <a:off x="367" y="2909026"/>
          <a:ext cx="995239" cy="691423"/>
        </a:xfrm>
        <a:prstGeom prst="round2SameRect">
          <a:avLst>
            <a:gd name="adj1" fmla="val 16670"/>
            <a:gd name="adj2" fmla="val 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marL="0" lvl="0" indent="0" algn="ctr" defTabSz="1644650">
            <a:lnSpc>
              <a:spcPct val="90000"/>
            </a:lnSpc>
            <a:spcBef>
              <a:spcPct val="0"/>
            </a:spcBef>
            <a:spcAft>
              <a:spcPct val="35000"/>
            </a:spcAft>
            <a:buNone/>
          </a:pPr>
          <a:r>
            <a:rPr lang="en-AU" sz="3700" kern="1200" dirty="0"/>
            <a:t>5</a:t>
          </a:r>
        </a:p>
      </dsp:txBody>
      <dsp:txXfrm>
        <a:off x="34126" y="2942785"/>
        <a:ext cx="927721" cy="6576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BBC919-44FE-42F1-B43A-5E67A606F7D5}">
      <dsp:nvSpPr>
        <dsp:cNvPr id="0" name=""/>
        <dsp:cNvSpPr/>
      </dsp:nvSpPr>
      <dsp:spPr>
        <a:xfrm>
          <a:off x="3532" y="55440"/>
          <a:ext cx="3444393" cy="5184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AU" sz="1800" b="1" kern="1200" dirty="0"/>
            <a:t>Identity </a:t>
          </a:r>
        </a:p>
      </dsp:txBody>
      <dsp:txXfrm>
        <a:off x="3532" y="55440"/>
        <a:ext cx="3444393" cy="518400"/>
      </dsp:txXfrm>
    </dsp:sp>
    <dsp:sp modelId="{215E133F-9B89-4D4A-8C27-73D8D6A1C2FA}">
      <dsp:nvSpPr>
        <dsp:cNvPr id="0" name=""/>
        <dsp:cNvSpPr/>
      </dsp:nvSpPr>
      <dsp:spPr>
        <a:xfrm>
          <a:off x="3532" y="573840"/>
          <a:ext cx="3444393" cy="3359879"/>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Through her family’s support, Olive doesn’t question her sense of self </a:t>
          </a:r>
        </a:p>
        <a:p>
          <a:pPr marL="171450" lvl="1" indent="-171450" algn="l" defTabSz="800100">
            <a:lnSpc>
              <a:spcPct val="90000"/>
            </a:lnSpc>
            <a:spcBef>
              <a:spcPct val="0"/>
            </a:spcBef>
            <a:spcAft>
              <a:spcPct val="15000"/>
            </a:spcAft>
            <a:buChar char="•"/>
          </a:pPr>
          <a:r>
            <a:rPr lang="en-AU" sz="1800" kern="1200" dirty="0"/>
            <a:t>Olive’s idea of success is informed by her consumption of media (beauty pageant)</a:t>
          </a:r>
        </a:p>
        <a:p>
          <a:pPr marL="171450" lvl="1" indent="-171450" algn="l" defTabSz="800100">
            <a:lnSpc>
              <a:spcPct val="90000"/>
            </a:lnSpc>
            <a:spcBef>
              <a:spcPct val="0"/>
            </a:spcBef>
            <a:spcAft>
              <a:spcPct val="15000"/>
            </a:spcAft>
            <a:buChar char="•"/>
          </a:pPr>
          <a:r>
            <a:rPr lang="en-AU" sz="1800" kern="1200" dirty="0"/>
            <a:t>When she becomes aware of the judgement of others (father/pageant), Olive begins to question her identity. </a:t>
          </a:r>
        </a:p>
      </dsp:txBody>
      <dsp:txXfrm>
        <a:off x="3532" y="573840"/>
        <a:ext cx="3444393" cy="3359879"/>
      </dsp:txXfrm>
    </dsp:sp>
    <dsp:sp modelId="{73359667-714F-493A-863E-E9DFF503122F}">
      <dsp:nvSpPr>
        <dsp:cNvPr id="0" name=""/>
        <dsp:cNvSpPr/>
      </dsp:nvSpPr>
      <dsp:spPr>
        <a:xfrm>
          <a:off x="3930141" y="55440"/>
          <a:ext cx="3444393" cy="51840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AU" sz="1800" b="1" kern="1200" dirty="0"/>
            <a:t>Family </a:t>
          </a:r>
        </a:p>
      </dsp:txBody>
      <dsp:txXfrm>
        <a:off x="3930141" y="55440"/>
        <a:ext cx="3444393" cy="518400"/>
      </dsp:txXfrm>
    </dsp:sp>
    <dsp:sp modelId="{B36145CE-7F7C-4712-B4F6-BF7DC69A1060}">
      <dsp:nvSpPr>
        <dsp:cNvPr id="0" name=""/>
        <dsp:cNvSpPr/>
      </dsp:nvSpPr>
      <dsp:spPr>
        <a:xfrm>
          <a:off x="3930141" y="573840"/>
          <a:ext cx="3444393" cy="3359879"/>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Olive loves her family deeply, and they love her in return, encouraging her to be herself.</a:t>
          </a:r>
        </a:p>
        <a:p>
          <a:pPr marL="171450" lvl="1" indent="-171450" algn="l" defTabSz="800100">
            <a:lnSpc>
              <a:spcPct val="90000"/>
            </a:lnSpc>
            <a:spcBef>
              <a:spcPct val="0"/>
            </a:spcBef>
            <a:spcAft>
              <a:spcPct val="15000"/>
            </a:spcAft>
            <a:buChar char="•"/>
          </a:pPr>
          <a:r>
            <a:rPr lang="en-AU" sz="1800" kern="1200" dirty="0"/>
            <a:t>Despite all the tension between other members, Olive is the “glue” that keeps the family together (each member prepared to put aside their difference to support her) </a:t>
          </a:r>
        </a:p>
      </dsp:txBody>
      <dsp:txXfrm>
        <a:off x="3930141" y="573840"/>
        <a:ext cx="3444393" cy="3359879"/>
      </dsp:txXfrm>
    </dsp:sp>
    <dsp:sp modelId="{97F5906A-5696-4342-8E56-C01CBCECF6AB}">
      <dsp:nvSpPr>
        <dsp:cNvPr id="0" name=""/>
        <dsp:cNvSpPr/>
      </dsp:nvSpPr>
      <dsp:spPr>
        <a:xfrm>
          <a:off x="7856749" y="55440"/>
          <a:ext cx="3444393" cy="5184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AU" sz="1800" b="1" kern="1200" dirty="0"/>
            <a:t>Growing Up</a:t>
          </a:r>
        </a:p>
      </dsp:txBody>
      <dsp:txXfrm>
        <a:off x="7856749" y="55440"/>
        <a:ext cx="3444393" cy="518400"/>
      </dsp:txXfrm>
    </dsp:sp>
    <dsp:sp modelId="{86F9913C-6143-4CF8-A357-2C7361402F15}">
      <dsp:nvSpPr>
        <dsp:cNvPr id="0" name=""/>
        <dsp:cNvSpPr/>
      </dsp:nvSpPr>
      <dsp:spPr>
        <a:xfrm>
          <a:off x="7856749" y="573840"/>
          <a:ext cx="3444393" cy="335987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As a result of the trip, Olive loses part of her childhood innocence, growing more conscious of the judgement of others.</a:t>
          </a:r>
        </a:p>
        <a:p>
          <a:pPr marL="171450" lvl="1" indent="-171450" algn="l" defTabSz="800100">
            <a:lnSpc>
              <a:spcPct val="90000"/>
            </a:lnSpc>
            <a:spcBef>
              <a:spcPct val="0"/>
            </a:spcBef>
            <a:spcAft>
              <a:spcPct val="15000"/>
            </a:spcAft>
            <a:buChar char="•"/>
          </a:pPr>
          <a:r>
            <a:rPr lang="en-AU" sz="1800" kern="1200" dirty="0"/>
            <a:t>Olive’s family support her entry into the beauty pageant, helping her to overcome some of her hardships. </a:t>
          </a:r>
        </a:p>
      </dsp:txBody>
      <dsp:txXfrm>
        <a:off x="7856749" y="573840"/>
        <a:ext cx="3444393" cy="33598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9E03D-1906-48A2-9E3C-8571A099D906}">
      <dsp:nvSpPr>
        <dsp:cNvPr id="0" name=""/>
        <dsp:cNvSpPr/>
      </dsp:nvSpPr>
      <dsp:spPr>
        <a:xfrm>
          <a:off x="3678175" y="1564435"/>
          <a:ext cx="3513261" cy="2398851"/>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AU" sz="1700" b="1" kern="1200" dirty="0"/>
            <a:t>Thesis: </a:t>
          </a:r>
        </a:p>
        <a:p>
          <a:pPr marL="0" lvl="0" indent="0" algn="ctr" defTabSz="755650">
            <a:lnSpc>
              <a:spcPct val="90000"/>
            </a:lnSpc>
            <a:spcBef>
              <a:spcPct val="0"/>
            </a:spcBef>
            <a:spcAft>
              <a:spcPct val="35000"/>
            </a:spcAft>
            <a:buNone/>
          </a:pPr>
          <a:r>
            <a:rPr lang="en-AU" sz="1700" i="1" kern="1200" dirty="0"/>
            <a:t>Growing up is an uncomfortable and challenging process that requires the support of those around us</a:t>
          </a:r>
        </a:p>
      </dsp:txBody>
      <dsp:txXfrm>
        <a:off x="4192680" y="1915739"/>
        <a:ext cx="2484251" cy="1696243"/>
      </dsp:txXfrm>
    </dsp:sp>
    <dsp:sp modelId="{FF83FB59-5BC9-4018-93E3-BA173629AF26}">
      <dsp:nvSpPr>
        <dsp:cNvPr id="0" name=""/>
        <dsp:cNvSpPr/>
      </dsp:nvSpPr>
      <dsp:spPr>
        <a:xfrm rot="12347580">
          <a:off x="1821330" y="1142418"/>
          <a:ext cx="2377892" cy="683672"/>
        </a:xfrm>
        <a:prstGeom prst="lef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A34210-E009-4853-BC7A-A8E758D04EA4}">
      <dsp:nvSpPr>
        <dsp:cNvPr id="0" name=""/>
        <dsp:cNvSpPr/>
      </dsp:nvSpPr>
      <dsp:spPr>
        <a:xfrm>
          <a:off x="30071" y="-31067"/>
          <a:ext cx="3410614" cy="2014227"/>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AU" sz="1800" b="1" i="1" kern="1200" dirty="0"/>
            <a:t>Representation 1</a:t>
          </a:r>
        </a:p>
        <a:p>
          <a:pPr marL="0" lvl="0" indent="0" algn="ctr" defTabSz="800100">
            <a:lnSpc>
              <a:spcPct val="90000"/>
            </a:lnSpc>
            <a:spcBef>
              <a:spcPct val="0"/>
            </a:spcBef>
            <a:spcAft>
              <a:spcPct val="35000"/>
            </a:spcAft>
            <a:buNone/>
          </a:pPr>
          <a:r>
            <a:rPr lang="en-AU" sz="1800" i="1" kern="1200" dirty="0"/>
            <a:t>A key part of growing up is realising and negotiating our differences to those around us</a:t>
          </a:r>
          <a:endParaRPr lang="en-AU" sz="1800" kern="1200" dirty="0"/>
        </a:p>
      </dsp:txBody>
      <dsp:txXfrm>
        <a:off x="89066" y="27928"/>
        <a:ext cx="3292624" cy="1896237"/>
      </dsp:txXfrm>
    </dsp:sp>
    <dsp:sp modelId="{9DEAB569-B985-4E0D-BC45-63014D723B36}">
      <dsp:nvSpPr>
        <dsp:cNvPr id="0" name=""/>
        <dsp:cNvSpPr/>
      </dsp:nvSpPr>
      <dsp:spPr>
        <a:xfrm rot="20061006">
          <a:off x="6715720" y="1140908"/>
          <a:ext cx="2396626" cy="683672"/>
        </a:xfrm>
        <a:prstGeom prst="lef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1CD029-8DDB-4E48-B51C-750A10EF6CC4}">
      <dsp:nvSpPr>
        <dsp:cNvPr id="0" name=""/>
        <dsp:cNvSpPr/>
      </dsp:nvSpPr>
      <dsp:spPr>
        <a:xfrm>
          <a:off x="7452570" y="-31037"/>
          <a:ext cx="3410614" cy="2014227"/>
        </a:xfrm>
        <a:prstGeom prst="roundRect">
          <a:avLst>
            <a:gd name="adj" fmla="val 1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AU" sz="1800" b="1" kern="1200" dirty="0"/>
            <a:t>Representation 2</a:t>
          </a:r>
        </a:p>
        <a:p>
          <a:pPr marL="0" lvl="0" indent="0" algn="ctr" defTabSz="800100">
            <a:lnSpc>
              <a:spcPct val="90000"/>
            </a:lnSpc>
            <a:spcBef>
              <a:spcPct val="0"/>
            </a:spcBef>
            <a:spcAft>
              <a:spcPct val="35000"/>
            </a:spcAft>
            <a:buNone/>
          </a:pPr>
          <a:r>
            <a:rPr lang="en-AU" sz="1800" i="1" kern="1200" dirty="0"/>
            <a:t>The unconditional support of a community who accepts and understand us for who we are can help us to shoulder the hardships of growing up. </a:t>
          </a:r>
          <a:endParaRPr lang="en-AU" sz="1800" b="1" kern="1200" dirty="0"/>
        </a:p>
      </dsp:txBody>
      <dsp:txXfrm>
        <a:off x="7511565" y="27958"/>
        <a:ext cx="3292624" cy="189623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0666DC1-CD27-4874-9484-9D06C59FE4D0}"/>
              </a:ext>
            </a:extLst>
          </p:cNvPr>
          <p:cNvSpPr/>
          <p:nvPr/>
        </p:nvSpPr>
        <p:spPr>
          <a:xfrm>
            <a:off x="0" y="0"/>
            <a:ext cx="12192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777579F-F417-47C2-AC03-911CCED021DB}"/>
              </a:ext>
            </a:extLst>
          </p:cNvPr>
          <p:cNvSpPr>
            <a:spLocks noGrp="1"/>
          </p:cNvSpPr>
          <p:nvPr>
            <p:ph type="ctrTitle"/>
          </p:nvPr>
        </p:nvSpPr>
        <p:spPr>
          <a:xfrm>
            <a:off x="484552" y="447675"/>
            <a:ext cx="8397511" cy="2714625"/>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643E600-28DA-4780-9E00-2E12F74FF621}"/>
              </a:ext>
            </a:extLst>
          </p:cNvPr>
          <p:cNvSpPr>
            <a:spLocks noGrp="1"/>
          </p:cNvSpPr>
          <p:nvPr>
            <p:ph type="subTitle" idx="1"/>
          </p:nvPr>
        </p:nvSpPr>
        <p:spPr>
          <a:xfrm>
            <a:off x="484552" y="3602037"/>
            <a:ext cx="8397511" cy="2460625"/>
          </a:xfrm>
        </p:spPr>
        <p:txBody>
          <a:bodyPr>
            <a:norm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0E6F1DC-ADFB-42C9-AB34-FCB38C8123FC}"/>
              </a:ext>
            </a:extLst>
          </p:cNvPr>
          <p:cNvSpPr>
            <a:spLocks noGrp="1"/>
          </p:cNvSpPr>
          <p:nvPr>
            <p:ph type="dt" sz="half" idx="10"/>
          </p:nvPr>
        </p:nvSpPr>
        <p:spPr/>
        <p:txBody>
          <a:bodyPr/>
          <a:lstStyle/>
          <a:p>
            <a:fld id="{92538219-6E45-4D12-B767-46F92D5844D4}" type="datetime1">
              <a:rPr lang="en-US" smtClean="0"/>
              <a:t>2/21/2023</a:t>
            </a:fld>
            <a:endParaRPr lang="en-US" dirty="0"/>
          </a:p>
        </p:txBody>
      </p:sp>
      <p:sp>
        <p:nvSpPr>
          <p:cNvPr id="5" name="Footer Placeholder 4">
            <a:extLst>
              <a:ext uri="{FF2B5EF4-FFF2-40B4-BE49-F238E27FC236}">
                <a16:creationId xmlns:a16="http://schemas.microsoft.com/office/drawing/2014/main" id="{EE799E6D-BBA8-4A15-94DA-DBE8A4FDE6E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C803C82-8719-4FAC-94BF-2A91335FB58A}"/>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871568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68A33-CB96-4CB1-9941-753BD0824C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3EB269-70DF-4510-A313-336226558E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1EA3CC-B2DC-4E87-826C-B885A7E62819}"/>
              </a:ext>
            </a:extLst>
          </p:cNvPr>
          <p:cNvSpPr>
            <a:spLocks noGrp="1"/>
          </p:cNvSpPr>
          <p:nvPr>
            <p:ph type="dt" sz="half" idx="10"/>
          </p:nvPr>
        </p:nvSpPr>
        <p:spPr/>
        <p:txBody>
          <a:bodyPr/>
          <a:lstStyle/>
          <a:p>
            <a:fld id="{836430B8-6059-41E5-A5DC-C07A76F5859A}" type="datetime1">
              <a:rPr lang="en-US" smtClean="0"/>
              <a:t>2/21/2023</a:t>
            </a:fld>
            <a:endParaRPr lang="en-US" dirty="0"/>
          </a:p>
        </p:txBody>
      </p:sp>
      <p:sp>
        <p:nvSpPr>
          <p:cNvPr id="5" name="Footer Placeholder 4">
            <a:extLst>
              <a:ext uri="{FF2B5EF4-FFF2-40B4-BE49-F238E27FC236}">
                <a16:creationId xmlns:a16="http://schemas.microsoft.com/office/drawing/2014/main" id="{7AF37F52-A7C4-4E21-A12A-02546D4775A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66031F-5A79-48A7-8EDC-DDD9A9E4B9FC}"/>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1091632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9188483-96C4-4E9C-AA6A-E70005461AEE}"/>
              </a:ext>
            </a:extLst>
          </p:cNvPr>
          <p:cNvSpPr/>
          <p:nvPr/>
        </p:nvSpPr>
        <p:spPr>
          <a:xfrm>
            <a:off x="9144000" y="0"/>
            <a:ext cx="3048000" cy="6854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a:extLst>
              <a:ext uri="{FF2B5EF4-FFF2-40B4-BE49-F238E27FC236}">
                <a16:creationId xmlns:a16="http://schemas.microsoft.com/office/drawing/2014/main" id="{0E4FCD54-7F0B-446E-9998-93E7BD7CE74D}"/>
              </a:ext>
            </a:extLst>
          </p:cNvPr>
          <p:cNvSpPr>
            <a:spLocks noGrp="1"/>
          </p:cNvSpPr>
          <p:nvPr>
            <p:ph type="title" orient="vert"/>
          </p:nvPr>
        </p:nvSpPr>
        <p:spPr>
          <a:xfrm>
            <a:off x="9534222" y="365125"/>
            <a:ext cx="2238678"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0766238-BBF1-4672-BC09-746C6967E5DF}"/>
              </a:ext>
            </a:extLst>
          </p:cNvPr>
          <p:cNvSpPr>
            <a:spLocks noGrp="1"/>
          </p:cNvSpPr>
          <p:nvPr>
            <p:ph type="body" orient="vert" idx="1"/>
          </p:nvPr>
        </p:nvSpPr>
        <p:spPr>
          <a:xfrm>
            <a:off x="484552" y="365125"/>
            <a:ext cx="8374062"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8F32A5-B67B-45C1-B454-12E9FBE0C869}"/>
              </a:ext>
            </a:extLst>
          </p:cNvPr>
          <p:cNvSpPr>
            <a:spLocks noGrp="1"/>
          </p:cNvSpPr>
          <p:nvPr>
            <p:ph type="dt" sz="half" idx="10"/>
          </p:nvPr>
        </p:nvSpPr>
        <p:spPr/>
        <p:txBody>
          <a:bodyPr/>
          <a:lstStyle/>
          <a:p>
            <a:fld id="{A09D0CB7-D16E-4358-B7F4-EA4A24554592}" type="datetime1">
              <a:rPr lang="en-US" smtClean="0"/>
              <a:t>2/21/2023</a:t>
            </a:fld>
            <a:endParaRPr lang="en-US" dirty="0"/>
          </a:p>
        </p:txBody>
      </p:sp>
      <p:sp>
        <p:nvSpPr>
          <p:cNvPr id="5" name="Footer Placeholder 4">
            <a:extLst>
              <a:ext uri="{FF2B5EF4-FFF2-40B4-BE49-F238E27FC236}">
                <a16:creationId xmlns:a16="http://schemas.microsoft.com/office/drawing/2014/main" id="{48E91896-9441-4636-89D5-84E5932A1EDB}"/>
              </a:ext>
            </a:extLst>
          </p:cNvPr>
          <p:cNvSpPr>
            <a:spLocks noGrp="1"/>
          </p:cNvSpPr>
          <p:nvPr>
            <p:ph type="ftr" sz="quarter" idx="11"/>
          </p:nvPr>
        </p:nvSpPr>
        <p:spPr>
          <a:xfrm>
            <a:off x="3228110" y="6356350"/>
            <a:ext cx="4114800" cy="365125"/>
          </a:xfrm>
        </p:spPr>
        <p:txBody>
          <a:bodyPr/>
          <a:lstStyle/>
          <a:p>
            <a:endParaRPr lang="en-US" dirty="0"/>
          </a:p>
        </p:txBody>
      </p:sp>
      <p:sp>
        <p:nvSpPr>
          <p:cNvPr id="6" name="Slide Number Placeholder 5">
            <a:extLst>
              <a:ext uri="{FF2B5EF4-FFF2-40B4-BE49-F238E27FC236}">
                <a16:creationId xmlns:a16="http://schemas.microsoft.com/office/drawing/2014/main" id="{88937DFE-7F48-4EB0-83BC-A93F342D2618}"/>
              </a:ext>
            </a:extLst>
          </p:cNvPr>
          <p:cNvSpPr>
            <a:spLocks noGrp="1"/>
          </p:cNvSpPr>
          <p:nvPr>
            <p:ph type="sldNum" sz="quarter" idx="12"/>
          </p:nvPr>
        </p:nvSpPr>
        <p:spPr/>
        <p:txBody>
          <a:bodyPr/>
          <a:lstStyle>
            <a:lvl1pPr>
              <a:defRPr>
                <a:solidFill>
                  <a:schemeClr val="bg1">
                    <a:alpha val="80000"/>
                  </a:schemeClr>
                </a:solidFill>
              </a:defRPr>
            </a:lvl1pPr>
          </a:lstStyle>
          <a:p>
            <a:fld id="{1F646F3F-274D-499B-ABBE-824EB4ABDC3D}" type="slidenum">
              <a:rPr lang="en-US" smtClean="0"/>
              <a:pPr/>
              <a:t>‹#›</a:t>
            </a:fld>
            <a:endParaRPr lang="en-US" dirty="0"/>
          </a:p>
        </p:txBody>
      </p:sp>
    </p:spTree>
    <p:extLst>
      <p:ext uri="{BB962C8B-B14F-4D97-AF65-F5344CB8AC3E}">
        <p14:creationId xmlns:p14="http://schemas.microsoft.com/office/powerpoint/2010/main" val="40576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CF16-986E-4D90-AA40-CDB46E23320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A6F14DA-A783-43BC-8F15-95408B89DE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58C48B6-C394-452A-94D9-D4802755D841}"/>
              </a:ext>
            </a:extLst>
          </p:cNvPr>
          <p:cNvSpPr>
            <a:spLocks noGrp="1"/>
          </p:cNvSpPr>
          <p:nvPr>
            <p:ph type="dt" sz="half" idx="10"/>
          </p:nvPr>
        </p:nvSpPr>
        <p:spPr/>
        <p:txBody>
          <a:bodyPr/>
          <a:lstStyle/>
          <a:p>
            <a:fld id="{8BB296A2-D8F0-4E17-BFD0-A6C902250D59}" type="datetime1">
              <a:rPr lang="en-US" smtClean="0"/>
              <a:t>2/21/2023</a:t>
            </a:fld>
            <a:endParaRPr lang="en-US" dirty="0"/>
          </a:p>
        </p:txBody>
      </p:sp>
      <p:sp>
        <p:nvSpPr>
          <p:cNvPr id="5" name="Footer Placeholder 4">
            <a:extLst>
              <a:ext uri="{FF2B5EF4-FFF2-40B4-BE49-F238E27FC236}">
                <a16:creationId xmlns:a16="http://schemas.microsoft.com/office/drawing/2014/main" id="{43858A8A-3DD0-41C8-9F48-F4309FA195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3706C92-7C02-4D34-B3E5-D549A7A36BD3}"/>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409025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66F9FA-E6B8-4CFC-B3F1-0C075546EE33}"/>
              </a:ext>
            </a:extLst>
          </p:cNvPr>
          <p:cNvSpPr/>
          <p:nvPr/>
        </p:nvSpPr>
        <p:spPr>
          <a:xfrm>
            <a:off x="0" y="0"/>
            <a:ext cx="12192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F16F270-B2AA-4935-885F-5924B1F63A3E}"/>
              </a:ext>
            </a:extLst>
          </p:cNvPr>
          <p:cNvSpPr>
            <a:spLocks noGrp="1"/>
          </p:cNvSpPr>
          <p:nvPr>
            <p:ph type="title"/>
          </p:nvPr>
        </p:nvSpPr>
        <p:spPr>
          <a:xfrm>
            <a:off x="484552" y="457200"/>
            <a:ext cx="10862898" cy="2724151"/>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22658E-3D87-4D5A-A602-847153CC4845}"/>
              </a:ext>
            </a:extLst>
          </p:cNvPr>
          <p:cNvSpPr>
            <a:spLocks noGrp="1"/>
          </p:cNvSpPr>
          <p:nvPr>
            <p:ph type="body" idx="1"/>
          </p:nvPr>
        </p:nvSpPr>
        <p:spPr>
          <a:xfrm>
            <a:off x="484552" y="3695701"/>
            <a:ext cx="10862898" cy="2393950"/>
          </a:xfrm>
        </p:spPr>
        <p:txBody>
          <a:bodyPr>
            <a:normAutofit/>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AB1D84-A229-45B1-BD42-0DC0CE9F8DE9}"/>
              </a:ext>
            </a:extLst>
          </p:cNvPr>
          <p:cNvSpPr>
            <a:spLocks noGrp="1"/>
          </p:cNvSpPr>
          <p:nvPr>
            <p:ph type="dt" sz="half" idx="10"/>
          </p:nvPr>
        </p:nvSpPr>
        <p:spPr/>
        <p:txBody>
          <a:bodyPr/>
          <a:lstStyle/>
          <a:p>
            <a:fld id="{D9108C9C-1ACB-4C84-A002-C7E0E45B937A}" type="datetime1">
              <a:rPr lang="en-US" smtClean="0"/>
              <a:t>2/21/2023</a:t>
            </a:fld>
            <a:endParaRPr lang="en-US" dirty="0"/>
          </a:p>
        </p:txBody>
      </p:sp>
      <p:sp>
        <p:nvSpPr>
          <p:cNvPr id="5" name="Footer Placeholder 4">
            <a:extLst>
              <a:ext uri="{FF2B5EF4-FFF2-40B4-BE49-F238E27FC236}">
                <a16:creationId xmlns:a16="http://schemas.microsoft.com/office/drawing/2014/main" id="{2664EEF4-D461-49D7-8F24-8BFE2444B6D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644055A-7488-4646-9E88-692036EA22DE}"/>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236424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F1F74-ED26-4F8B-BF51-3533D8404E5A}"/>
              </a:ext>
            </a:extLst>
          </p:cNvPr>
          <p:cNvSpPr>
            <a:spLocks noGrp="1"/>
          </p:cNvSpPr>
          <p:nvPr>
            <p:ph type="title"/>
          </p:nvPr>
        </p:nvSpPr>
        <p:spPr>
          <a:xfrm>
            <a:off x="484552" y="365760"/>
            <a:ext cx="11264536" cy="168751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201D2D7-7F18-43E0-9B2E-3FCD83CC83BC}"/>
              </a:ext>
            </a:extLst>
          </p:cNvPr>
          <p:cNvSpPr>
            <a:spLocks noGrp="1"/>
          </p:cNvSpPr>
          <p:nvPr>
            <p:ph sz="half" idx="1"/>
          </p:nvPr>
        </p:nvSpPr>
        <p:spPr>
          <a:xfrm>
            <a:off x="484552" y="2552699"/>
            <a:ext cx="5323703" cy="3624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FCBBB66-EB7D-4F8C-9C78-1D1C88846469}"/>
              </a:ext>
            </a:extLst>
          </p:cNvPr>
          <p:cNvSpPr>
            <a:spLocks noGrp="1"/>
          </p:cNvSpPr>
          <p:nvPr>
            <p:ph sz="half" idx="2"/>
          </p:nvPr>
        </p:nvSpPr>
        <p:spPr>
          <a:xfrm>
            <a:off x="6270162" y="2552699"/>
            <a:ext cx="5323703" cy="3624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7A684E6-393D-4587-AA45-E6734FB47AEC}"/>
              </a:ext>
            </a:extLst>
          </p:cNvPr>
          <p:cNvSpPr>
            <a:spLocks noGrp="1"/>
          </p:cNvSpPr>
          <p:nvPr>
            <p:ph type="dt" sz="half" idx="10"/>
          </p:nvPr>
        </p:nvSpPr>
        <p:spPr/>
        <p:txBody>
          <a:bodyPr/>
          <a:lstStyle/>
          <a:p>
            <a:fld id="{F49AF2A5-B297-4977-9E5B-4D3050E23689}" type="datetime1">
              <a:rPr lang="en-US" smtClean="0"/>
              <a:t>2/21/2023</a:t>
            </a:fld>
            <a:endParaRPr lang="en-US" dirty="0"/>
          </a:p>
        </p:txBody>
      </p:sp>
      <p:sp>
        <p:nvSpPr>
          <p:cNvPr id="6" name="Footer Placeholder 5">
            <a:extLst>
              <a:ext uri="{FF2B5EF4-FFF2-40B4-BE49-F238E27FC236}">
                <a16:creationId xmlns:a16="http://schemas.microsoft.com/office/drawing/2014/main" id="{0A1D8EE0-0333-4ABC-AE18-10DD5071CF2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F452369-A8F0-4709-8372-B420A67DB7CC}"/>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2398248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91592-4621-4D72-BC2D-F2C439F81B81}"/>
              </a:ext>
            </a:extLst>
          </p:cNvPr>
          <p:cNvSpPr>
            <a:spLocks noGrp="1"/>
          </p:cNvSpPr>
          <p:nvPr>
            <p:ph type="title"/>
          </p:nvPr>
        </p:nvSpPr>
        <p:spPr>
          <a:xfrm>
            <a:off x="484552" y="365759"/>
            <a:ext cx="10870836" cy="169164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4B823F5-0A90-4666-BE88-2BE0D0A61603}"/>
              </a:ext>
            </a:extLst>
          </p:cNvPr>
          <p:cNvSpPr>
            <a:spLocks noGrp="1"/>
          </p:cNvSpPr>
          <p:nvPr>
            <p:ph type="body" idx="1"/>
          </p:nvPr>
        </p:nvSpPr>
        <p:spPr>
          <a:xfrm>
            <a:off x="484552" y="2436473"/>
            <a:ext cx="5332026"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EC6A7C-6260-463D-B3FD-71A07ACD0669}"/>
              </a:ext>
            </a:extLst>
          </p:cNvPr>
          <p:cNvSpPr>
            <a:spLocks noGrp="1"/>
          </p:cNvSpPr>
          <p:nvPr>
            <p:ph sz="half" idx="2"/>
          </p:nvPr>
        </p:nvSpPr>
        <p:spPr>
          <a:xfrm>
            <a:off x="484552" y="3409051"/>
            <a:ext cx="5332026" cy="27806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BF2AF8D-90ED-4512-9423-C91BF73A99B2}"/>
              </a:ext>
            </a:extLst>
          </p:cNvPr>
          <p:cNvSpPr>
            <a:spLocks noGrp="1"/>
          </p:cNvSpPr>
          <p:nvPr>
            <p:ph type="body" sz="quarter" idx="3"/>
          </p:nvPr>
        </p:nvSpPr>
        <p:spPr>
          <a:xfrm>
            <a:off x="6270162" y="2436473"/>
            <a:ext cx="5358285"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D838EA-E20D-4CC3-83C2-AFE0DE9F7376}"/>
              </a:ext>
            </a:extLst>
          </p:cNvPr>
          <p:cNvSpPr>
            <a:spLocks noGrp="1"/>
          </p:cNvSpPr>
          <p:nvPr>
            <p:ph sz="quarter" idx="4"/>
          </p:nvPr>
        </p:nvSpPr>
        <p:spPr>
          <a:xfrm>
            <a:off x="6270162" y="3409051"/>
            <a:ext cx="5358285" cy="27806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3603F8A-08E1-4160-9B7E-E0CA4BF8EC3C}"/>
              </a:ext>
            </a:extLst>
          </p:cNvPr>
          <p:cNvSpPr>
            <a:spLocks noGrp="1"/>
          </p:cNvSpPr>
          <p:nvPr>
            <p:ph type="dt" sz="half" idx="10"/>
          </p:nvPr>
        </p:nvSpPr>
        <p:spPr/>
        <p:txBody>
          <a:bodyPr/>
          <a:lstStyle/>
          <a:p>
            <a:fld id="{70127434-4794-409A-9547-04789BA47588}" type="datetime1">
              <a:rPr lang="en-US" smtClean="0"/>
              <a:t>2/21/2023</a:t>
            </a:fld>
            <a:endParaRPr lang="en-US" dirty="0"/>
          </a:p>
        </p:txBody>
      </p:sp>
      <p:sp>
        <p:nvSpPr>
          <p:cNvPr id="8" name="Footer Placeholder 7">
            <a:extLst>
              <a:ext uri="{FF2B5EF4-FFF2-40B4-BE49-F238E27FC236}">
                <a16:creationId xmlns:a16="http://schemas.microsoft.com/office/drawing/2014/main" id="{118291AB-3C5C-4BE1-9E50-02F4893363E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A596E64-CD6C-4CF7-8624-FA4AE9760EEB}"/>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3713083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562B3-06A0-4F2F-96EC-A062DAE2FE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8FC0095-49F0-4A83-AE8C-9D13E15C2BD8}"/>
              </a:ext>
            </a:extLst>
          </p:cNvPr>
          <p:cNvSpPr>
            <a:spLocks noGrp="1"/>
          </p:cNvSpPr>
          <p:nvPr>
            <p:ph type="dt" sz="half" idx="10"/>
          </p:nvPr>
        </p:nvSpPr>
        <p:spPr/>
        <p:txBody>
          <a:bodyPr/>
          <a:lstStyle/>
          <a:p>
            <a:fld id="{85658635-357A-4E3D-B824-A5CEFDB8449C}" type="datetime1">
              <a:rPr lang="en-US" smtClean="0"/>
              <a:t>2/21/2023</a:t>
            </a:fld>
            <a:endParaRPr lang="en-US" dirty="0"/>
          </a:p>
        </p:txBody>
      </p:sp>
      <p:sp>
        <p:nvSpPr>
          <p:cNvPr id="4" name="Footer Placeholder 3">
            <a:extLst>
              <a:ext uri="{FF2B5EF4-FFF2-40B4-BE49-F238E27FC236}">
                <a16:creationId xmlns:a16="http://schemas.microsoft.com/office/drawing/2014/main" id="{61824898-D4EA-497A-8FC8-43E0D0213BE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44821F6-2C08-450C-A18C-702D7384292F}"/>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2372066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FFE119-5FCA-4D9C-9C07-1B81A0BF3BFF}"/>
              </a:ext>
            </a:extLst>
          </p:cNvPr>
          <p:cNvSpPr>
            <a:spLocks noGrp="1"/>
          </p:cNvSpPr>
          <p:nvPr>
            <p:ph type="dt" sz="half" idx="10"/>
          </p:nvPr>
        </p:nvSpPr>
        <p:spPr/>
        <p:txBody>
          <a:bodyPr/>
          <a:lstStyle/>
          <a:p>
            <a:fld id="{7E86FF77-2719-4AD0-8740-0B90FF5D1EFB}" type="datetime1">
              <a:rPr lang="en-US" smtClean="0"/>
              <a:t>2/21/2023</a:t>
            </a:fld>
            <a:endParaRPr lang="en-US" dirty="0"/>
          </a:p>
        </p:txBody>
      </p:sp>
      <p:sp>
        <p:nvSpPr>
          <p:cNvPr id="3" name="Footer Placeholder 2">
            <a:extLst>
              <a:ext uri="{FF2B5EF4-FFF2-40B4-BE49-F238E27FC236}">
                <a16:creationId xmlns:a16="http://schemas.microsoft.com/office/drawing/2014/main" id="{2A2C5995-6284-4D7F-AB1C-CA8FE63A786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11E4B0D-9C21-48D0-9438-C473706814B3}"/>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230364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90AF76DA-8F95-47D9-9EB6-B1EC93437387}"/>
              </a:ext>
            </a:extLst>
          </p:cNvPr>
          <p:cNvGrpSpPr/>
          <p:nvPr/>
        </p:nvGrpSpPr>
        <p:grpSpPr>
          <a:xfrm>
            <a:off x="2" y="0"/>
            <a:ext cx="6095998" cy="6858002"/>
            <a:chOff x="1" y="4563942"/>
            <a:chExt cx="12192005" cy="2294060"/>
          </a:xfrm>
        </p:grpSpPr>
        <p:sp>
          <p:nvSpPr>
            <p:cNvPr id="28" name="Rectangle 27">
              <a:extLst>
                <a:ext uri="{FF2B5EF4-FFF2-40B4-BE49-F238E27FC236}">
                  <a16:creationId xmlns:a16="http://schemas.microsoft.com/office/drawing/2014/main" id="{31355B14-077B-4BA1-962D-6E97D93FFCCC}"/>
                </a:ext>
              </a:extLst>
            </p:cNvPr>
            <p:cNvSpPr/>
            <p:nvPr/>
          </p:nvSpPr>
          <p:spPr>
            <a:xfrm>
              <a:off x="10" y="4563942"/>
              <a:ext cx="12191996" cy="22940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230B99F-AC6F-4973-A35E-16C87C38711D}"/>
                </a:ext>
              </a:extLst>
            </p:cNvPr>
            <p:cNvSpPr/>
            <p:nvPr/>
          </p:nvSpPr>
          <p:spPr>
            <a:xfrm>
              <a:off x="1" y="4563942"/>
              <a:ext cx="12192000" cy="229406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Rectangle 24">
            <a:extLst>
              <a:ext uri="{FF2B5EF4-FFF2-40B4-BE49-F238E27FC236}">
                <a16:creationId xmlns:a16="http://schemas.microsoft.com/office/drawing/2014/main" id="{58E41614-9483-47F8-A429-FB0D1C5AA89A}"/>
              </a:ext>
            </a:extLst>
          </p:cNvPr>
          <p:cNvSpPr/>
          <p:nvPr/>
        </p:nvSpPr>
        <p:spPr>
          <a:xfrm>
            <a:off x="0" y="0"/>
            <a:ext cx="6095999" cy="22911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6B5E91C-3C4F-40A2-BCC6-918D3BEDD24B}"/>
              </a:ext>
            </a:extLst>
          </p:cNvPr>
          <p:cNvSpPr>
            <a:spLocks noGrp="1"/>
          </p:cNvSpPr>
          <p:nvPr>
            <p:ph type="title"/>
          </p:nvPr>
        </p:nvSpPr>
        <p:spPr>
          <a:xfrm>
            <a:off x="484552" y="457200"/>
            <a:ext cx="5287234" cy="1600200"/>
          </a:xfrm>
        </p:spPr>
        <p:txBody>
          <a:bodyPr anchor="b">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330F113-1C61-4F74-BD5B-727668BBEAFC}"/>
              </a:ext>
            </a:extLst>
          </p:cNvPr>
          <p:cNvSpPr>
            <a:spLocks noGrp="1"/>
          </p:cNvSpPr>
          <p:nvPr>
            <p:ph idx="1"/>
          </p:nvPr>
        </p:nvSpPr>
        <p:spPr>
          <a:xfrm>
            <a:off x="6270162" y="457201"/>
            <a:ext cx="5085226"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410EB228-A180-4DF6-9D5B-2CF86B6B9BB0}"/>
              </a:ext>
            </a:extLst>
          </p:cNvPr>
          <p:cNvSpPr>
            <a:spLocks noGrp="1"/>
          </p:cNvSpPr>
          <p:nvPr>
            <p:ph type="body" sz="half" idx="2"/>
          </p:nvPr>
        </p:nvSpPr>
        <p:spPr>
          <a:xfrm>
            <a:off x="484552" y="2514600"/>
            <a:ext cx="5287234" cy="33543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913719-D65D-4BAE-97B7-FAE8F39982EF}"/>
              </a:ext>
            </a:extLst>
          </p:cNvPr>
          <p:cNvSpPr>
            <a:spLocks noGrp="1"/>
          </p:cNvSpPr>
          <p:nvPr>
            <p:ph type="dt" sz="half" idx="10"/>
          </p:nvPr>
        </p:nvSpPr>
        <p:spPr/>
        <p:txBody>
          <a:bodyPr/>
          <a:lstStyle/>
          <a:p>
            <a:fld id="{6E441C83-1089-48B9-8B65-293D4C236D35}" type="datetime1">
              <a:rPr lang="en-US" smtClean="0"/>
              <a:t>2/21/2023</a:t>
            </a:fld>
            <a:endParaRPr lang="en-US" dirty="0"/>
          </a:p>
        </p:txBody>
      </p:sp>
      <p:sp>
        <p:nvSpPr>
          <p:cNvPr id="6" name="Footer Placeholder 5">
            <a:extLst>
              <a:ext uri="{FF2B5EF4-FFF2-40B4-BE49-F238E27FC236}">
                <a16:creationId xmlns:a16="http://schemas.microsoft.com/office/drawing/2014/main" id="{F747F5BB-DC3C-45D1-A0D2-05168FECA25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C344BA3-19DB-4072-9A2C-08C92361AF9C}"/>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32822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B0A6909D-DC0B-4221-8140-21E981D896AF}"/>
              </a:ext>
            </a:extLst>
          </p:cNvPr>
          <p:cNvGrpSpPr/>
          <p:nvPr/>
        </p:nvGrpSpPr>
        <p:grpSpPr>
          <a:xfrm>
            <a:off x="2" y="0"/>
            <a:ext cx="6095998" cy="6858002"/>
            <a:chOff x="1" y="4563942"/>
            <a:chExt cx="12192005" cy="2294060"/>
          </a:xfrm>
        </p:grpSpPr>
        <p:sp>
          <p:nvSpPr>
            <p:cNvPr id="9" name="Rectangle 8">
              <a:extLst>
                <a:ext uri="{FF2B5EF4-FFF2-40B4-BE49-F238E27FC236}">
                  <a16:creationId xmlns:a16="http://schemas.microsoft.com/office/drawing/2014/main" id="{53D581C2-F39E-4958-A3F3-BB65AB1C5E66}"/>
                </a:ext>
              </a:extLst>
            </p:cNvPr>
            <p:cNvSpPr/>
            <p:nvPr/>
          </p:nvSpPr>
          <p:spPr>
            <a:xfrm>
              <a:off x="10" y="4563942"/>
              <a:ext cx="12191996" cy="22940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FD77040-27EF-4D2C-8D34-32337B0C8544}"/>
                </a:ext>
              </a:extLst>
            </p:cNvPr>
            <p:cNvSpPr/>
            <p:nvPr/>
          </p:nvSpPr>
          <p:spPr>
            <a:xfrm>
              <a:off x="1" y="4563942"/>
              <a:ext cx="12192000" cy="229406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a:extLst>
              <a:ext uri="{FF2B5EF4-FFF2-40B4-BE49-F238E27FC236}">
                <a16:creationId xmlns:a16="http://schemas.microsoft.com/office/drawing/2014/main" id="{E1A26D20-69F8-4BBC-98C0-BEB470AB8284}"/>
              </a:ext>
            </a:extLst>
          </p:cNvPr>
          <p:cNvSpPr/>
          <p:nvPr/>
        </p:nvSpPr>
        <p:spPr>
          <a:xfrm>
            <a:off x="0" y="0"/>
            <a:ext cx="6095999" cy="22911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547B6BC-4B2A-4001-9634-47473F82701E}"/>
              </a:ext>
            </a:extLst>
          </p:cNvPr>
          <p:cNvSpPr>
            <a:spLocks noGrp="1"/>
          </p:cNvSpPr>
          <p:nvPr>
            <p:ph type="title"/>
          </p:nvPr>
        </p:nvSpPr>
        <p:spPr>
          <a:xfrm>
            <a:off x="484552" y="457200"/>
            <a:ext cx="5211519" cy="1600200"/>
          </a:xfrm>
        </p:spPr>
        <p:txBody>
          <a:bodyPr anchor="b">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0497D074-2CCB-4AB8-A7A0-7847D3C1EF8A}"/>
              </a:ext>
            </a:extLst>
          </p:cNvPr>
          <p:cNvSpPr>
            <a:spLocks noGrp="1"/>
          </p:cNvSpPr>
          <p:nvPr>
            <p:ph type="pic" idx="1"/>
          </p:nvPr>
        </p:nvSpPr>
        <p:spPr>
          <a:xfrm>
            <a:off x="6270162" y="457201"/>
            <a:ext cx="5085226"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51FB94BD-D906-4213-9F31-1BE17A86F926}"/>
              </a:ext>
            </a:extLst>
          </p:cNvPr>
          <p:cNvSpPr>
            <a:spLocks noGrp="1"/>
          </p:cNvSpPr>
          <p:nvPr>
            <p:ph type="body" sz="half" idx="2"/>
          </p:nvPr>
        </p:nvSpPr>
        <p:spPr>
          <a:xfrm>
            <a:off x="484552" y="2514600"/>
            <a:ext cx="5211519" cy="33543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1B8431-70CB-4E9F-8A49-CDFF18554212}"/>
              </a:ext>
            </a:extLst>
          </p:cNvPr>
          <p:cNvSpPr>
            <a:spLocks noGrp="1"/>
          </p:cNvSpPr>
          <p:nvPr>
            <p:ph type="dt" sz="half" idx="10"/>
          </p:nvPr>
        </p:nvSpPr>
        <p:spPr/>
        <p:txBody>
          <a:bodyPr/>
          <a:lstStyle/>
          <a:p>
            <a:fld id="{D162FE45-CC1E-47DB-8B82-6CF0636FBDB8}" type="datetime1">
              <a:rPr lang="en-US" smtClean="0"/>
              <a:t>2/21/2023</a:t>
            </a:fld>
            <a:endParaRPr lang="en-US" dirty="0"/>
          </a:p>
        </p:txBody>
      </p:sp>
      <p:sp>
        <p:nvSpPr>
          <p:cNvPr id="6" name="Footer Placeholder 5">
            <a:extLst>
              <a:ext uri="{FF2B5EF4-FFF2-40B4-BE49-F238E27FC236}">
                <a16:creationId xmlns:a16="http://schemas.microsoft.com/office/drawing/2014/main" id="{ADD2F293-170E-410E-88BF-187A63C5E05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BED93A2-588D-43B5-B6FA-0B7892E6E138}"/>
              </a:ext>
            </a:extLst>
          </p:cNvPr>
          <p:cNvSpPr>
            <a:spLocks noGrp="1"/>
          </p:cNvSpPr>
          <p:nvPr>
            <p:ph type="sldNum" sz="quarter" idx="12"/>
          </p:nvPr>
        </p:nvSpPr>
        <p:spPr/>
        <p:txBody>
          <a:bodyPr/>
          <a:lstStyle/>
          <a:p>
            <a:fld id="{1F646F3F-274D-499B-ABBE-824EB4ABDC3D}" type="slidenum">
              <a:rPr lang="en-US" smtClean="0"/>
              <a:t>‹#›</a:t>
            </a:fld>
            <a:endParaRPr lang="en-US" dirty="0"/>
          </a:p>
        </p:txBody>
      </p:sp>
    </p:spTree>
    <p:extLst>
      <p:ext uri="{BB962C8B-B14F-4D97-AF65-F5344CB8AC3E}">
        <p14:creationId xmlns:p14="http://schemas.microsoft.com/office/powerpoint/2010/main" val="3597103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26A151-13BF-4305-A6DC-9DC7C9877195}"/>
              </a:ext>
            </a:extLst>
          </p:cNvPr>
          <p:cNvSpPr/>
          <p:nvPr/>
        </p:nvSpPr>
        <p:spPr>
          <a:xfrm>
            <a:off x="0" y="0"/>
            <a:ext cx="12192000" cy="22911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DEE6AE3-3BCC-4B3B-AC4E-60F91014449A}"/>
              </a:ext>
            </a:extLst>
          </p:cNvPr>
          <p:cNvSpPr>
            <a:spLocks noGrp="1"/>
          </p:cNvSpPr>
          <p:nvPr>
            <p:ph type="title"/>
          </p:nvPr>
        </p:nvSpPr>
        <p:spPr>
          <a:xfrm>
            <a:off x="484552" y="365125"/>
            <a:ext cx="10869248" cy="168751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4CB514A-E7EA-41A8-ADBA-85CA1DF6D349}"/>
              </a:ext>
            </a:extLst>
          </p:cNvPr>
          <p:cNvSpPr>
            <a:spLocks noGrp="1"/>
          </p:cNvSpPr>
          <p:nvPr>
            <p:ph type="body" idx="1"/>
          </p:nvPr>
        </p:nvSpPr>
        <p:spPr>
          <a:xfrm>
            <a:off x="484552" y="2576513"/>
            <a:ext cx="10869248" cy="36004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19CB0BD-D6E3-4B3D-BCBB-6FECA5D6323C}"/>
              </a:ext>
            </a:extLst>
          </p:cNvPr>
          <p:cNvSpPr>
            <a:spLocks noGrp="1"/>
          </p:cNvSpPr>
          <p:nvPr>
            <p:ph type="dt" sz="half" idx="2"/>
          </p:nvPr>
        </p:nvSpPr>
        <p:spPr>
          <a:xfrm>
            <a:off x="146221" y="6357208"/>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1FC8E16-3C03-4238-9C6F-B34F3D10F77E}" type="datetime1">
              <a:rPr lang="en-US" smtClean="0"/>
              <a:t>2/21/2023</a:t>
            </a:fld>
            <a:endParaRPr lang="en-US" dirty="0"/>
          </a:p>
        </p:txBody>
      </p:sp>
      <p:sp>
        <p:nvSpPr>
          <p:cNvPr id="5" name="Footer Placeholder 4">
            <a:extLst>
              <a:ext uri="{FF2B5EF4-FFF2-40B4-BE49-F238E27FC236}">
                <a16:creationId xmlns:a16="http://schemas.microsoft.com/office/drawing/2014/main" id="{A84147F7-B466-4892-BE27-876F947515C8}"/>
              </a:ext>
            </a:extLst>
          </p:cNvPr>
          <p:cNvSpPr>
            <a:spLocks noGrp="1"/>
          </p:cNvSpPr>
          <p:nvPr>
            <p:ph type="ftr" sz="quarter" idx="3"/>
          </p:nvPr>
        </p:nvSpPr>
        <p:spPr>
          <a:xfrm>
            <a:off x="6270162" y="6356350"/>
            <a:ext cx="411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64B4FE0-65CC-4435-A6AF-150E52F35BB8}"/>
              </a:ext>
            </a:extLst>
          </p:cNvPr>
          <p:cNvSpPr>
            <a:spLocks noGrp="1"/>
          </p:cNvSpPr>
          <p:nvPr>
            <p:ph type="sldNum" sz="quarter" idx="4"/>
          </p:nvPr>
        </p:nvSpPr>
        <p:spPr>
          <a:xfrm>
            <a:off x="10764983" y="6356350"/>
            <a:ext cx="1280796"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F646F3F-274D-499B-ABBE-824EB4ABDC3D}" type="slidenum">
              <a:rPr lang="en-US" smtClean="0"/>
              <a:pPr/>
              <a:t>‹#›</a:t>
            </a:fld>
            <a:endParaRPr lang="en-US" dirty="0"/>
          </a:p>
        </p:txBody>
      </p:sp>
    </p:spTree>
    <p:extLst>
      <p:ext uri="{BB962C8B-B14F-4D97-AF65-F5344CB8AC3E}">
        <p14:creationId xmlns:p14="http://schemas.microsoft.com/office/powerpoint/2010/main" val="3619651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5400" kern="1200">
          <a:solidFill>
            <a:schemeClr val="bg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20000"/>
        </a:lnSpc>
        <a:spcBef>
          <a:spcPts val="500"/>
        </a:spcBef>
        <a:buFont typeface="Arial" panose="020B06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20000"/>
        </a:lnSpc>
        <a:spcBef>
          <a:spcPts val="500"/>
        </a:spcBef>
        <a:buFont typeface="Arial" panose="020B06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95C90-4ACF-4085-88D4-A6F6E60125C2}"/>
              </a:ext>
            </a:extLst>
          </p:cNvPr>
          <p:cNvSpPr>
            <a:spLocks noGrp="1"/>
          </p:cNvSpPr>
          <p:nvPr>
            <p:ph type="title"/>
          </p:nvPr>
        </p:nvSpPr>
        <p:spPr/>
        <p:txBody>
          <a:bodyPr/>
          <a:lstStyle/>
          <a:p>
            <a:r>
              <a:rPr lang="en-AU" dirty="0"/>
              <a:t>IA2: Discursive Essay </a:t>
            </a:r>
          </a:p>
        </p:txBody>
      </p:sp>
      <p:sp>
        <p:nvSpPr>
          <p:cNvPr id="3" name="Content Placeholder 2">
            <a:extLst>
              <a:ext uri="{FF2B5EF4-FFF2-40B4-BE49-F238E27FC236}">
                <a16:creationId xmlns:a16="http://schemas.microsoft.com/office/drawing/2014/main" id="{E45D394A-7A90-49EE-A0B6-1CAEBEDF16CD}"/>
              </a:ext>
            </a:extLst>
          </p:cNvPr>
          <p:cNvSpPr>
            <a:spLocks noGrp="1"/>
          </p:cNvSpPr>
          <p:nvPr>
            <p:ph idx="1"/>
          </p:nvPr>
        </p:nvSpPr>
        <p:spPr>
          <a:xfrm>
            <a:off x="484552" y="2576513"/>
            <a:ext cx="5382848" cy="3600450"/>
          </a:xfrm>
        </p:spPr>
        <p:txBody>
          <a:bodyPr/>
          <a:lstStyle/>
          <a:p>
            <a:r>
              <a:rPr lang="en-AU" sz="2300" b="1" dirty="0"/>
              <a:t>What is the assessment? </a:t>
            </a:r>
          </a:p>
          <a:p>
            <a:pPr algn="just"/>
            <a:r>
              <a:rPr lang="en-AU" dirty="0"/>
              <a:t>You are to write a discursive essay that discusses how the concept of ‘Growing Up’, ‘Identity’ </a:t>
            </a:r>
            <a:r>
              <a:rPr lang="en-AU" b="1" dirty="0"/>
              <a:t>or</a:t>
            </a:r>
            <a:r>
              <a:rPr lang="en-AU" dirty="0"/>
              <a:t> ‘Family’ is represented in Jhumpa Lahiri’s 2003 novel, The Namesake, and Valerie Faris’ and Jonathan Dayton’s 2006 film, Little Miss Sunshine. </a:t>
            </a:r>
          </a:p>
        </p:txBody>
      </p:sp>
      <p:sp>
        <p:nvSpPr>
          <p:cNvPr id="5" name="Content Placeholder 2">
            <a:extLst>
              <a:ext uri="{FF2B5EF4-FFF2-40B4-BE49-F238E27FC236}">
                <a16:creationId xmlns:a16="http://schemas.microsoft.com/office/drawing/2014/main" id="{7509FB83-1C9B-49B1-816C-34CCAFED7CE7}"/>
              </a:ext>
            </a:extLst>
          </p:cNvPr>
          <p:cNvSpPr txBox="1">
            <a:spLocks/>
          </p:cNvSpPr>
          <p:nvPr/>
        </p:nvSpPr>
        <p:spPr>
          <a:xfrm>
            <a:off x="6308136" y="2576513"/>
            <a:ext cx="5382848" cy="3600450"/>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20000"/>
              </a:lnSpc>
              <a:spcBef>
                <a:spcPts val="500"/>
              </a:spcBef>
              <a:buFont typeface="Arial" panose="020B06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20000"/>
              </a:lnSpc>
              <a:spcBef>
                <a:spcPts val="500"/>
              </a:spcBef>
              <a:buFont typeface="Arial" panose="020B06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300" b="1" dirty="0"/>
              <a:t>Essay Requirements  </a:t>
            </a:r>
          </a:p>
          <a:p>
            <a:pPr marL="457200" indent="-457200">
              <a:buFont typeface="+mj-lt"/>
              <a:buAutoNum type="arabicPeriod"/>
            </a:pPr>
            <a:r>
              <a:rPr lang="en-AU" dirty="0"/>
              <a:t>Two representation statements about your chosen concept </a:t>
            </a:r>
          </a:p>
          <a:p>
            <a:pPr marL="457200" indent="-457200">
              <a:buFont typeface="+mj-lt"/>
              <a:buAutoNum type="arabicPeriod"/>
            </a:pPr>
            <a:r>
              <a:rPr lang="en-AU" dirty="0"/>
              <a:t>An “umbrella” thesis statement that encompasses the ideas of your representations </a:t>
            </a:r>
          </a:p>
          <a:p>
            <a:pPr marL="457200" indent="-457200">
              <a:buFont typeface="+mj-lt"/>
              <a:buAutoNum type="arabicPeriod"/>
            </a:pPr>
            <a:r>
              <a:rPr lang="en-AU" dirty="0"/>
              <a:t>A relevant, engaging hook </a:t>
            </a:r>
          </a:p>
          <a:p>
            <a:pPr marL="457200" indent="-457200">
              <a:buFont typeface="+mj-lt"/>
              <a:buAutoNum type="arabicPeriod"/>
            </a:pPr>
            <a:r>
              <a:rPr lang="en-AU" dirty="0"/>
              <a:t>Discussions about both texts, with supporting evidence </a:t>
            </a:r>
          </a:p>
        </p:txBody>
      </p:sp>
    </p:spTree>
    <p:extLst>
      <p:ext uri="{BB962C8B-B14F-4D97-AF65-F5344CB8AC3E}">
        <p14:creationId xmlns:p14="http://schemas.microsoft.com/office/powerpoint/2010/main" val="4101490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6A350-80C2-4237-AD38-5CD6BD4399C7}"/>
              </a:ext>
            </a:extLst>
          </p:cNvPr>
          <p:cNvSpPr>
            <a:spLocks noGrp="1"/>
          </p:cNvSpPr>
          <p:nvPr>
            <p:ph type="title"/>
          </p:nvPr>
        </p:nvSpPr>
        <p:spPr/>
        <p:txBody>
          <a:bodyPr>
            <a:normAutofit/>
          </a:bodyPr>
          <a:lstStyle/>
          <a:p>
            <a:r>
              <a:rPr lang="en-AU" dirty="0"/>
              <a:t>Step 3: Identify connections </a:t>
            </a:r>
          </a:p>
        </p:txBody>
      </p:sp>
      <p:sp>
        <p:nvSpPr>
          <p:cNvPr id="3" name="Content Placeholder 2">
            <a:extLst>
              <a:ext uri="{FF2B5EF4-FFF2-40B4-BE49-F238E27FC236}">
                <a16:creationId xmlns:a16="http://schemas.microsoft.com/office/drawing/2014/main" id="{29E79E5B-746F-4539-A5B5-3177C34591B6}"/>
              </a:ext>
            </a:extLst>
          </p:cNvPr>
          <p:cNvSpPr>
            <a:spLocks noGrp="1"/>
          </p:cNvSpPr>
          <p:nvPr>
            <p:ph idx="1"/>
          </p:nvPr>
        </p:nvSpPr>
        <p:spPr>
          <a:xfrm>
            <a:off x="6089501" y="2797628"/>
            <a:ext cx="5442856" cy="3600450"/>
          </a:xfrm>
        </p:spPr>
        <p:txBody>
          <a:bodyPr/>
          <a:lstStyle/>
          <a:p>
            <a:pPr marL="342900" indent="-342900">
              <a:buFont typeface="Arial" panose="020B0604020202020204" pitchFamily="34" charset="0"/>
              <a:buChar char="•"/>
            </a:pPr>
            <a:r>
              <a:rPr lang="en-AU" dirty="0"/>
              <a:t>Once you have considered the aspect of the text you would like to discuss, the next step is to identify similarities or contrasts with the experiences of characters in the second text. </a:t>
            </a:r>
          </a:p>
          <a:p>
            <a:pPr marL="342900" indent="-342900">
              <a:buFont typeface="Arial" panose="020B0604020202020204" pitchFamily="34" charset="0"/>
              <a:buChar char="•"/>
            </a:pPr>
            <a:r>
              <a:rPr lang="en-AU" dirty="0"/>
              <a:t>Remember to consider the experience of characters from a broad perspective. </a:t>
            </a:r>
          </a:p>
          <a:p>
            <a:pPr marL="342900" indent="-342900">
              <a:buFont typeface="Arial" panose="020B0604020202020204" pitchFamily="34" charset="0"/>
              <a:buChar char="•"/>
            </a:pPr>
            <a:endParaRPr lang="en-AU" dirty="0"/>
          </a:p>
        </p:txBody>
      </p:sp>
      <p:pic>
        <p:nvPicPr>
          <p:cNvPr id="7" name="Picture 2" descr="Unit 3: Analyzing to Make Connections - The New York Times">
            <a:extLst>
              <a:ext uri="{FF2B5EF4-FFF2-40B4-BE49-F238E27FC236}">
                <a16:creationId xmlns:a16="http://schemas.microsoft.com/office/drawing/2014/main" id="{B8C768FE-C309-42F5-8F6A-5AD41DFCC8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643" y="2720749"/>
            <a:ext cx="5011816" cy="3340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136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27443-27FD-43FE-A3ED-9FEB27CFB427}"/>
              </a:ext>
            </a:extLst>
          </p:cNvPr>
          <p:cNvSpPr>
            <a:spLocks noGrp="1"/>
          </p:cNvSpPr>
          <p:nvPr>
            <p:ph type="title"/>
          </p:nvPr>
        </p:nvSpPr>
        <p:spPr/>
        <p:txBody>
          <a:bodyPr/>
          <a:lstStyle/>
          <a:p>
            <a:r>
              <a:rPr lang="en-AU" dirty="0"/>
              <a:t>Step 3 – Example </a:t>
            </a:r>
          </a:p>
        </p:txBody>
      </p:sp>
      <p:sp>
        <p:nvSpPr>
          <p:cNvPr id="3" name="Content Placeholder 2">
            <a:extLst>
              <a:ext uri="{FF2B5EF4-FFF2-40B4-BE49-F238E27FC236}">
                <a16:creationId xmlns:a16="http://schemas.microsoft.com/office/drawing/2014/main" id="{820C1DF4-8E92-4C62-B77D-F885168849D4}"/>
              </a:ext>
            </a:extLst>
          </p:cNvPr>
          <p:cNvSpPr>
            <a:spLocks noGrp="1"/>
          </p:cNvSpPr>
          <p:nvPr>
            <p:ph idx="1"/>
          </p:nvPr>
        </p:nvSpPr>
        <p:spPr>
          <a:xfrm>
            <a:off x="430124" y="2714625"/>
            <a:ext cx="4958305" cy="3600450"/>
          </a:xfrm>
        </p:spPr>
        <p:txBody>
          <a:bodyPr>
            <a:normAutofit/>
          </a:bodyPr>
          <a:lstStyle/>
          <a:p>
            <a:r>
              <a:rPr lang="en-AU" b="1" dirty="0"/>
              <a:t>Little Miss Sunshine – Growing Up</a:t>
            </a:r>
            <a:r>
              <a:rPr lang="en-AU" dirty="0"/>
              <a:t>: </a:t>
            </a:r>
          </a:p>
          <a:p>
            <a:pPr marL="342900" indent="-342900">
              <a:buFont typeface="Arial" panose="020B0604020202020204" pitchFamily="34" charset="0"/>
              <a:buChar char="•"/>
            </a:pPr>
            <a:r>
              <a:rPr lang="en-AU" dirty="0"/>
              <a:t>Olive’s sense of self is challenged by the opinions of her father and the judgement of the pageant (loss of innocence). </a:t>
            </a:r>
          </a:p>
          <a:p>
            <a:pPr marL="342900" indent="-342900">
              <a:buFont typeface="Arial" panose="020B0604020202020204" pitchFamily="34" charset="0"/>
              <a:buChar char="•"/>
            </a:pPr>
            <a:r>
              <a:rPr lang="en-AU" dirty="0"/>
              <a:t>Olive overcomes this challenge to her identity through her family’s unconditional support of her.</a:t>
            </a:r>
          </a:p>
          <a:p>
            <a:pPr marL="342900" indent="-342900">
              <a:buFont typeface="Arial" panose="020B0604020202020204" pitchFamily="34" charset="0"/>
              <a:buChar char="•"/>
            </a:pPr>
            <a:endParaRPr lang="en-AU" dirty="0"/>
          </a:p>
        </p:txBody>
      </p:sp>
      <p:sp>
        <p:nvSpPr>
          <p:cNvPr id="5" name="Content Placeholder 2">
            <a:extLst>
              <a:ext uri="{FF2B5EF4-FFF2-40B4-BE49-F238E27FC236}">
                <a16:creationId xmlns:a16="http://schemas.microsoft.com/office/drawing/2014/main" id="{CA7F2318-47C4-4F83-8120-1F6B3E850D31}"/>
              </a:ext>
            </a:extLst>
          </p:cNvPr>
          <p:cNvSpPr txBox="1">
            <a:spLocks/>
          </p:cNvSpPr>
          <p:nvPr/>
        </p:nvSpPr>
        <p:spPr>
          <a:xfrm>
            <a:off x="6727373" y="2714625"/>
            <a:ext cx="5170713" cy="3778249"/>
          </a:xfrm>
          <a:prstGeom prst="rect">
            <a:avLst/>
          </a:prstGeom>
        </p:spPr>
        <p:txBody>
          <a:bodyPr vert="horz" lIns="91440" tIns="45720" rIns="91440" bIns="45720" rtlCol="0">
            <a:normAutofit fontScale="92500"/>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228600" indent="0" algn="l" defTabSz="914400" rtl="0" eaLnBrk="1" latinLnBrk="0" hangingPunct="1">
              <a:lnSpc>
                <a:spcPct val="120000"/>
              </a:lnSpc>
              <a:spcBef>
                <a:spcPts val="500"/>
              </a:spcBef>
              <a:buFont typeface="Arial" panose="020B0604020202020204" pitchFamily="34" charset="0"/>
              <a:buNone/>
              <a:defRPr sz="1800" kern="1200">
                <a:solidFill>
                  <a:schemeClr val="tx1"/>
                </a:solidFill>
                <a:latin typeface="+mn-lt"/>
                <a:ea typeface="+mn-ea"/>
                <a:cs typeface="+mn-cs"/>
              </a:defRPr>
            </a:lvl2pPr>
            <a:lvl3pPr marL="457200" indent="0" algn="l" defTabSz="914400" rtl="0" eaLnBrk="1" latinLnBrk="0" hangingPunct="1">
              <a:lnSpc>
                <a:spcPct val="120000"/>
              </a:lnSpc>
              <a:spcBef>
                <a:spcPts val="500"/>
              </a:spcBef>
              <a:buFont typeface="Arial" panose="020B0604020202020204" pitchFamily="34" charset="0"/>
              <a:buNone/>
              <a:defRPr sz="1600" kern="1200">
                <a:solidFill>
                  <a:schemeClr val="tx1"/>
                </a:solidFill>
                <a:latin typeface="+mn-lt"/>
                <a:ea typeface="+mn-ea"/>
                <a:cs typeface="+mn-cs"/>
              </a:defRPr>
            </a:lvl3pPr>
            <a:lvl4pPr marL="6858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4pPr>
            <a:lvl5pPr marL="9144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1800" b="1" dirty="0"/>
              <a:t>The Namesake– Growing Up</a:t>
            </a:r>
            <a:r>
              <a:rPr lang="en-AU" sz="1800" dirty="0"/>
              <a:t>: </a:t>
            </a:r>
          </a:p>
          <a:p>
            <a:pPr marL="342900" indent="-342900">
              <a:buFont typeface="Arial" panose="020B0604020202020204" pitchFamily="34" charset="0"/>
              <a:buChar char="•"/>
            </a:pPr>
            <a:r>
              <a:rPr lang="en-AU" sz="1800" dirty="0"/>
              <a:t>Gogol’s sense of self is challenged when his upbringing in the traditional Bengali structures of his parents family clashes with the CAVAB’s of mainstream American society. </a:t>
            </a:r>
          </a:p>
          <a:p>
            <a:pPr marL="342900" indent="-342900">
              <a:buFont typeface="Arial" panose="020B0604020202020204" pitchFamily="34" charset="0"/>
              <a:buChar char="•"/>
            </a:pPr>
            <a:r>
              <a:rPr lang="en-AU" sz="1800" dirty="0"/>
              <a:t>Gogol struggles to overcome the divide between his Bengali heritage and his American lifestyle. His parents struggle to empathise with his conflict, and often express their disapproval of his deviation from Bengali traditions. </a:t>
            </a:r>
          </a:p>
          <a:p>
            <a:pPr marL="342900" indent="-342900">
              <a:buFont typeface="Arial" panose="020B0604020202020204" pitchFamily="34" charset="0"/>
              <a:buChar char="•"/>
            </a:pPr>
            <a:endParaRPr lang="en-AU" sz="1800" dirty="0"/>
          </a:p>
        </p:txBody>
      </p:sp>
      <p:sp>
        <p:nvSpPr>
          <p:cNvPr id="6" name="Arrow: Right 5">
            <a:extLst>
              <a:ext uri="{FF2B5EF4-FFF2-40B4-BE49-F238E27FC236}">
                <a16:creationId xmlns:a16="http://schemas.microsoft.com/office/drawing/2014/main" id="{0A23BC31-286E-4F6D-8ED9-9A65239D97AA}"/>
              </a:ext>
            </a:extLst>
          </p:cNvPr>
          <p:cNvSpPr/>
          <p:nvPr/>
        </p:nvSpPr>
        <p:spPr>
          <a:xfrm>
            <a:off x="5464628" y="3429000"/>
            <a:ext cx="1121230" cy="620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Arrow: Right 6">
            <a:extLst>
              <a:ext uri="{FF2B5EF4-FFF2-40B4-BE49-F238E27FC236}">
                <a16:creationId xmlns:a16="http://schemas.microsoft.com/office/drawing/2014/main" id="{22464C26-1EBA-4093-B9B7-EFFF9D04BF2B}"/>
              </a:ext>
            </a:extLst>
          </p:cNvPr>
          <p:cNvSpPr/>
          <p:nvPr/>
        </p:nvSpPr>
        <p:spPr>
          <a:xfrm>
            <a:off x="5497286" y="5115605"/>
            <a:ext cx="1121230" cy="620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367086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E6387-26C6-4095-A1BC-8C76CFE0CBEA}"/>
              </a:ext>
            </a:extLst>
          </p:cNvPr>
          <p:cNvSpPr>
            <a:spLocks noGrp="1"/>
          </p:cNvSpPr>
          <p:nvPr>
            <p:ph type="title"/>
          </p:nvPr>
        </p:nvSpPr>
        <p:spPr/>
        <p:txBody>
          <a:bodyPr/>
          <a:lstStyle/>
          <a:p>
            <a:r>
              <a:rPr lang="en-AU" dirty="0"/>
              <a:t>Step 4 – Develop Representations </a:t>
            </a:r>
          </a:p>
        </p:txBody>
      </p:sp>
      <p:sp>
        <p:nvSpPr>
          <p:cNvPr id="3" name="Content Placeholder 2">
            <a:extLst>
              <a:ext uri="{FF2B5EF4-FFF2-40B4-BE49-F238E27FC236}">
                <a16:creationId xmlns:a16="http://schemas.microsoft.com/office/drawing/2014/main" id="{BA62FEFC-F690-439C-80E3-849D6A1A69BA}"/>
              </a:ext>
            </a:extLst>
          </p:cNvPr>
          <p:cNvSpPr>
            <a:spLocks noGrp="1"/>
          </p:cNvSpPr>
          <p:nvPr>
            <p:ph idx="1"/>
          </p:nvPr>
        </p:nvSpPr>
        <p:spPr>
          <a:xfrm>
            <a:off x="2420431" y="2674485"/>
            <a:ext cx="9216397" cy="3600450"/>
          </a:xfrm>
        </p:spPr>
        <p:txBody>
          <a:bodyPr>
            <a:normAutofit lnSpcReduction="10000"/>
          </a:bodyPr>
          <a:lstStyle/>
          <a:p>
            <a:pPr marL="342900" indent="-342900">
              <a:buFont typeface="Arial" panose="020B0604020202020204" pitchFamily="34" charset="0"/>
              <a:buChar char="•"/>
            </a:pPr>
            <a:r>
              <a:rPr lang="en-AU" sz="2400" dirty="0"/>
              <a:t>Once you have identified the similarities/dissimilarities between the characters’ experiences between the two texts, the next step is develop your representation statement. </a:t>
            </a:r>
          </a:p>
          <a:p>
            <a:pPr marL="342900" indent="-342900">
              <a:buFont typeface="Arial" panose="020B0604020202020204" pitchFamily="34" charset="0"/>
              <a:buChar char="•"/>
            </a:pPr>
            <a:r>
              <a:rPr lang="en-AU" sz="2400" dirty="0"/>
              <a:t>This is a question of </a:t>
            </a:r>
            <a:r>
              <a:rPr lang="en-AU" sz="2400" b="1" dirty="0"/>
              <a:t>how these two examples from the novel and film shape our understanding of the concept </a:t>
            </a:r>
            <a:r>
              <a:rPr lang="en-AU" sz="2400" dirty="0"/>
              <a:t>of Family, Identity or Growing Up. </a:t>
            </a:r>
          </a:p>
          <a:p>
            <a:pPr marL="342900" indent="-342900">
              <a:buFont typeface="Arial" panose="020B0604020202020204" pitchFamily="34" charset="0"/>
              <a:buChar char="•"/>
            </a:pPr>
            <a:r>
              <a:rPr lang="en-AU" sz="2400" dirty="0"/>
              <a:t>To answer this , you need to deepen your understanding of the connection between the texts and the concept.  </a:t>
            </a:r>
          </a:p>
        </p:txBody>
      </p:sp>
      <p:pic>
        <p:nvPicPr>
          <p:cNvPr id="7170" name="Picture 2" descr="No photo description available.">
            <a:extLst>
              <a:ext uri="{FF2B5EF4-FFF2-40B4-BE49-F238E27FC236}">
                <a16:creationId xmlns:a16="http://schemas.microsoft.com/office/drawing/2014/main" id="{04B7FB31-885D-4A13-B36A-96379E50626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426" r="21543"/>
          <a:stretch/>
        </p:blipFill>
        <p:spPr bwMode="auto">
          <a:xfrm>
            <a:off x="0" y="2373086"/>
            <a:ext cx="2420431" cy="4484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645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7413-C6AE-438A-B5DC-8E9158AAD498}"/>
              </a:ext>
            </a:extLst>
          </p:cNvPr>
          <p:cNvSpPr>
            <a:spLocks noGrp="1"/>
          </p:cNvSpPr>
          <p:nvPr>
            <p:ph type="title"/>
          </p:nvPr>
        </p:nvSpPr>
        <p:spPr/>
        <p:txBody>
          <a:bodyPr/>
          <a:lstStyle/>
          <a:p>
            <a:r>
              <a:rPr lang="en-AU" dirty="0"/>
              <a:t>Step 4 – Example </a:t>
            </a:r>
          </a:p>
        </p:txBody>
      </p:sp>
      <p:sp>
        <p:nvSpPr>
          <p:cNvPr id="3" name="Content Placeholder 2">
            <a:extLst>
              <a:ext uri="{FF2B5EF4-FFF2-40B4-BE49-F238E27FC236}">
                <a16:creationId xmlns:a16="http://schemas.microsoft.com/office/drawing/2014/main" id="{12D5350C-8A72-43DC-991A-CAB923C5288F}"/>
              </a:ext>
            </a:extLst>
          </p:cNvPr>
          <p:cNvSpPr>
            <a:spLocks noGrp="1"/>
          </p:cNvSpPr>
          <p:nvPr>
            <p:ph idx="1"/>
          </p:nvPr>
        </p:nvSpPr>
        <p:spPr>
          <a:xfrm>
            <a:off x="484552" y="2685370"/>
            <a:ext cx="5763848" cy="3600450"/>
          </a:xfrm>
        </p:spPr>
        <p:txBody>
          <a:bodyPr/>
          <a:lstStyle/>
          <a:p>
            <a:pPr marL="342900" indent="-342900">
              <a:buFont typeface="Arial" panose="020B0604020202020204" pitchFamily="34" charset="0"/>
              <a:buChar char="•"/>
            </a:pPr>
            <a:r>
              <a:rPr lang="en-AU" dirty="0"/>
              <a:t>Both Gogol and Olive experience a loss of innocence as a result of realising their sense of differences and flaws in comparison to others (</a:t>
            </a:r>
            <a:r>
              <a:rPr lang="en-AU" b="1" dirty="0"/>
              <a:t>A process of growing up</a:t>
            </a:r>
            <a:r>
              <a:rPr lang="en-AU" dirty="0"/>
              <a:t>)</a:t>
            </a:r>
          </a:p>
          <a:p>
            <a:pPr marL="342900" indent="-342900">
              <a:buFont typeface="Arial" panose="020B0604020202020204" pitchFamily="34" charset="0"/>
              <a:buChar char="•"/>
            </a:pPr>
            <a:r>
              <a:rPr lang="en-AU" dirty="0"/>
              <a:t>While Olive’s family rally behind her, allowing her to overcome the judgement of others, Gogol doesn’t receive that unconditional support and celebration from his parents (</a:t>
            </a:r>
            <a:r>
              <a:rPr lang="en-AU" b="1" dirty="0"/>
              <a:t>How family can support our growth) </a:t>
            </a:r>
            <a:r>
              <a:rPr lang="en-AU" dirty="0"/>
              <a:t>   </a:t>
            </a:r>
          </a:p>
        </p:txBody>
      </p:sp>
      <p:sp>
        <p:nvSpPr>
          <p:cNvPr id="5" name="Arrow: Right 4">
            <a:extLst>
              <a:ext uri="{FF2B5EF4-FFF2-40B4-BE49-F238E27FC236}">
                <a16:creationId xmlns:a16="http://schemas.microsoft.com/office/drawing/2014/main" id="{6D694743-C295-4F92-8A29-7222A6DD1D22}"/>
              </a:ext>
            </a:extLst>
          </p:cNvPr>
          <p:cNvSpPr/>
          <p:nvPr/>
        </p:nvSpPr>
        <p:spPr>
          <a:xfrm>
            <a:off x="6422571" y="3004457"/>
            <a:ext cx="1121230" cy="620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 name="Arrow: Right 5">
            <a:extLst>
              <a:ext uri="{FF2B5EF4-FFF2-40B4-BE49-F238E27FC236}">
                <a16:creationId xmlns:a16="http://schemas.microsoft.com/office/drawing/2014/main" id="{4532730B-D26C-41ED-91FE-37C81DD51355}"/>
              </a:ext>
            </a:extLst>
          </p:cNvPr>
          <p:cNvSpPr/>
          <p:nvPr/>
        </p:nvSpPr>
        <p:spPr>
          <a:xfrm>
            <a:off x="6422571" y="4805363"/>
            <a:ext cx="1121230" cy="6204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TextBox 7">
            <a:extLst>
              <a:ext uri="{FF2B5EF4-FFF2-40B4-BE49-F238E27FC236}">
                <a16:creationId xmlns:a16="http://schemas.microsoft.com/office/drawing/2014/main" id="{A087D7F0-57CB-4FCE-A885-235EECF40C10}"/>
              </a:ext>
            </a:extLst>
          </p:cNvPr>
          <p:cNvSpPr txBox="1"/>
          <p:nvPr/>
        </p:nvSpPr>
        <p:spPr>
          <a:xfrm>
            <a:off x="7805057" y="2853035"/>
            <a:ext cx="3902391" cy="923330"/>
          </a:xfrm>
          <a:prstGeom prst="rect">
            <a:avLst/>
          </a:prstGeom>
          <a:noFill/>
        </p:spPr>
        <p:txBody>
          <a:bodyPr wrap="square">
            <a:spAutoFit/>
          </a:bodyPr>
          <a:lstStyle/>
          <a:p>
            <a:r>
              <a:rPr lang="en-AU" i="1" dirty="0"/>
              <a:t>A key part of growing up is realising and negotiating our differences to those around us</a:t>
            </a:r>
          </a:p>
        </p:txBody>
      </p:sp>
      <p:sp>
        <p:nvSpPr>
          <p:cNvPr id="9" name="TextBox 8">
            <a:extLst>
              <a:ext uri="{FF2B5EF4-FFF2-40B4-BE49-F238E27FC236}">
                <a16:creationId xmlns:a16="http://schemas.microsoft.com/office/drawing/2014/main" id="{344E92FE-F7EC-43A1-A64E-44A6F427F31C}"/>
              </a:ext>
            </a:extLst>
          </p:cNvPr>
          <p:cNvSpPr txBox="1"/>
          <p:nvPr/>
        </p:nvSpPr>
        <p:spPr>
          <a:xfrm>
            <a:off x="7805057" y="4576762"/>
            <a:ext cx="3902391" cy="1477328"/>
          </a:xfrm>
          <a:prstGeom prst="rect">
            <a:avLst/>
          </a:prstGeom>
          <a:noFill/>
        </p:spPr>
        <p:txBody>
          <a:bodyPr wrap="square">
            <a:spAutoFit/>
          </a:bodyPr>
          <a:lstStyle/>
          <a:p>
            <a:r>
              <a:rPr lang="en-AU" i="1" dirty="0"/>
              <a:t>The unconditional support of a community who accepts and understand us for who we are can help us to shoulder the hardships of growing up.  </a:t>
            </a:r>
          </a:p>
        </p:txBody>
      </p:sp>
    </p:spTree>
    <p:extLst>
      <p:ext uri="{BB962C8B-B14F-4D97-AF65-F5344CB8AC3E}">
        <p14:creationId xmlns:p14="http://schemas.microsoft.com/office/powerpoint/2010/main" val="2765727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E6387-26C6-4095-A1BC-8C76CFE0CBEA}"/>
              </a:ext>
            </a:extLst>
          </p:cNvPr>
          <p:cNvSpPr>
            <a:spLocks noGrp="1"/>
          </p:cNvSpPr>
          <p:nvPr>
            <p:ph type="title"/>
          </p:nvPr>
        </p:nvSpPr>
        <p:spPr/>
        <p:txBody>
          <a:bodyPr/>
          <a:lstStyle/>
          <a:p>
            <a:r>
              <a:rPr lang="en-AU" dirty="0"/>
              <a:t>Step 5 – Developing a thesis </a:t>
            </a:r>
          </a:p>
        </p:txBody>
      </p:sp>
      <p:sp>
        <p:nvSpPr>
          <p:cNvPr id="3" name="Content Placeholder 2">
            <a:extLst>
              <a:ext uri="{FF2B5EF4-FFF2-40B4-BE49-F238E27FC236}">
                <a16:creationId xmlns:a16="http://schemas.microsoft.com/office/drawing/2014/main" id="{BA62FEFC-F690-439C-80E3-849D6A1A69BA}"/>
              </a:ext>
            </a:extLst>
          </p:cNvPr>
          <p:cNvSpPr>
            <a:spLocks noGrp="1"/>
          </p:cNvSpPr>
          <p:nvPr>
            <p:ph idx="1"/>
          </p:nvPr>
        </p:nvSpPr>
        <p:spPr>
          <a:xfrm>
            <a:off x="3853543" y="2674485"/>
            <a:ext cx="7783285" cy="3600450"/>
          </a:xfrm>
        </p:spPr>
        <p:txBody>
          <a:bodyPr anchor="ctr">
            <a:normAutofit/>
          </a:bodyPr>
          <a:lstStyle/>
          <a:p>
            <a:pPr marL="342900" indent="-342900">
              <a:buFont typeface="Arial" panose="020B0604020202020204" pitchFamily="34" charset="0"/>
              <a:buChar char="•"/>
            </a:pPr>
            <a:r>
              <a:rPr lang="en-AU" sz="2400" dirty="0"/>
              <a:t>Your thesis serves as an “umbrella” statement of your two representations. </a:t>
            </a:r>
          </a:p>
          <a:p>
            <a:pPr marL="342900" indent="-342900">
              <a:buFont typeface="Arial" panose="020B0604020202020204" pitchFamily="34" charset="0"/>
              <a:buChar char="•"/>
            </a:pPr>
            <a:r>
              <a:rPr lang="en-AU" sz="2400" dirty="0"/>
              <a:t>Usually your representation will link more directly to your overarching concept (growing up/identity/family)</a:t>
            </a:r>
          </a:p>
        </p:txBody>
      </p:sp>
      <p:pic>
        <p:nvPicPr>
          <p:cNvPr id="5" name="Picture 4">
            <a:extLst>
              <a:ext uri="{FF2B5EF4-FFF2-40B4-BE49-F238E27FC236}">
                <a16:creationId xmlns:a16="http://schemas.microsoft.com/office/drawing/2014/main" id="{8D2C364B-2A8C-4043-8480-F5CB1368200A}"/>
              </a:ext>
            </a:extLst>
          </p:cNvPr>
          <p:cNvPicPr>
            <a:picLocks noChangeAspect="1"/>
          </p:cNvPicPr>
          <p:nvPr/>
        </p:nvPicPr>
        <p:blipFill>
          <a:blip r:embed="rId2"/>
          <a:stretch>
            <a:fillRect/>
          </a:stretch>
        </p:blipFill>
        <p:spPr>
          <a:xfrm>
            <a:off x="170508" y="2303010"/>
            <a:ext cx="3382840" cy="4343400"/>
          </a:xfrm>
          <a:prstGeom prst="rect">
            <a:avLst/>
          </a:prstGeom>
        </p:spPr>
      </p:pic>
    </p:spTree>
    <p:extLst>
      <p:ext uri="{BB962C8B-B14F-4D97-AF65-F5344CB8AC3E}">
        <p14:creationId xmlns:p14="http://schemas.microsoft.com/office/powerpoint/2010/main" val="1276464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7413-C6AE-438A-B5DC-8E9158AAD498}"/>
              </a:ext>
            </a:extLst>
          </p:cNvPr>
          <p:cNvSpPr>
            <a:spLocks noGrp="1"/>
          </p:cNvSpPr>
          <p:nvPr>
            <p:ph type="title"/>
          </p:nvPr>
        </p:nvSpPr>
        <p:spPr/>
        <p:txBody>
          <a:bodyPr/>
          <a:lstStyle/>
          <a:p>
            <a:r>
              <a:rPr lang="en-AU" dirty="0"/>
              <a:t>Step 5 - Example</a:t>
            </a:r>
          </a:p>
        </p:txBody>
      </p:sp>
      <p:graphicFrame>
        <p:nvGraphicFramePr>
          <p:cNvPr id="13" name="Content Placeholder 12">
            <a:extLst>
              <a:ext uri="{FF2B5EF4-FFF2-40B4-BE49-F238E27FC236}">
                <a16:creationId xmlns:a16="http://schemas.microsoft.com/office/drawing/2014/main" id="{4803D189-207F-402C-A91D-435BCA80D8AB}"/>
              </a:ext>
            </a:extLst>
          </p:cNvPr>
          <p:cNvGraphicFramePr>
            <a:graphicFrameLocks noGrp="1"/>
          </p:cNvGraphicFramePr>
          <p:nvPr>
            <p:ph idx="1"/>
            <p:extLst>
              <p:ext uri="{D42A27DB-BD31-4B8C-83A1-F6EECF244321}">
                <p14:modId xmlns:p14="http://schemas.microsoft.com/office/powerpoint/2010/main" val="1006128131"/>
              </p:ext>
            </p:extLst>
          </p:nvPr>
        </p:nvGraphicFramePr>
        <p:xfrm>
          <a:off x="484188" y="2576513"/>
          <a:ext cx="10869612" cy="3916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5433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B11DD-449B-4076-B1E7-FCDC0C4F6094}"/>
              </a:ext>
            </a:extLst>
          </p:cNvPr>
          <p:cNvSpPr>
            <a:spLocks noGrp="1"/>
          </p:cNvSpPr>
          <p:nvPr>
            <p:ph type="title"/>
          </p:nvPr>
        </p:nvSpPr>
        <p:spPr/>
        <p:txBody>
          <a:bodyPr/>
          <a:lstStyle/>
          <a:p>
            <a:r>
              <a:rPr lang="en-AU" dirty="0"/>
              <a:t>Resources Available to You </a:t>
            </a:r>
          </a:p>
        </p:txBody>
      </p:sp>
      <p:sp>
        <p:nvSpPr>
          <p:cNvPr id="3" name="Content Placeholder 2">
            <a:extLst>
              <a:ext uri="{FF2B5EF4-FFF2-40B4-BE49-F238E27FC236}">
                <a16:creationId xmlns:a16="http://schemas.microsoft.com/office/drawing/2014/main" id="{CA3D799A-389F-4F06-AA67-156580EDAC26}"/>
              </a:ext>
            </a:extLst>
          </p:cNvPr>
          <p:cNvSpPr>
            <a:spLocks noGrp="1"/>
          </p:cNvSpPr>
          <p:nvPr>
            <p:ph idx="1"/>
          </p:nvPr>
        </p:nvSpPr>
        <p:spPr/>
        <p:txBody>
          <a:bodyPr/>
          <a:lstStyle/>
          <a:p>
            <a:r>
              <a:rPr lang="en-AU" dirty="0"/>
              <a:t>In writing your essay, you have access to a range of resources that will support you in planning, drafting and editing your essay. This includes: </a:t>
            </a:r>
          </a:p>
          <a:p>
            <a:pPr marL="457200" indent="-457200">
              <a:buFont typeface="+mj-lt"/>
              <a:buAutoNum type="arabicPeriod"/>
            </a:pPr>
            <a:r>
              <a:rPr lang="en-AU" dirty="0"/>
              <a:t>Access to the novel and film</a:t>
            </a:r>
          </a:p>
          <a:p>
            <a:pPr marL="457200" indent="-457200">
              <a:buFont typeface="+mj-lt"/>
              <a:buAutoNum type="arabicPeriod"/>
            </a:pPr>
            <a:r>
              <a:rPr lang="en-AU" dirty="0"/>
              <a:t>Classwork analysis (Quotes/Concept examples/bookwork) </a:t>
            </a:r>
          </a:p>
          <a:p>
            <a:pPr marL="457200" indent="-457200">
              <a:buFont typeface="+mj-lt"/>
              <a:buAutoNum type="arabicPeriod"/>
            </a:pPr>
            <a:r>
              <a:rPr lang="en-AU" dirty="0"/>
              <a:t>LitCharts Study Guide </a:t>
            </a:r>
          </a:p>
          <a:p>
            <a:pPr marL="457200" indent="-457200">
              <a:buFont typeface="+mj-lt"/>
              <a:buAutoNum type="arabicPeriod"/>
            </a:pPr>
            <a:r>
              <a:rPr lang="en-AU" dirty="0"/>
              <a:t>OneNote</a:t>
            </a:r>
          </a:p>
          <a:p>
            <a:pPr marL="457200" indent="-457200">
              <a:buFont typeface="+mj-lt"/>
              <a:buAutoNum type="arabicPeriod"/>
            </a:pPr>
            <a:r>
              <a:rPr lang="en-AU" dirty="0"/>
              <a:t>Exemplar </a:t>
            </a:r>
          </a:p>
        </p:txBody>
      </p:sp>
      <p:sp>
        <p:nvSpPr>
          <p:cNvPr id="5" name="TextBox 4">
            <a:extLst>
              <a:ext uri="{FF2B5EF4-FFF2-40B4-BE49-F238E27FC236}">
                <a16:creationId xmlns:a16="http://schemas.microsoft.com/office/drawing/2014/main" id="{5858C167-CE27-4D16-90C7-02EE58232184}"/>
              </a:ext>
            </a:extLst>
          </p:cNvPr>
          <p:cNvSpPr txBox="1"/>
          <p:nvPr/>
        </p:nvSpPr>
        <p:spPr>
          <a:xfrm>
            <a:off x="1886018" y="5823020"/>
            <a:ext cx="8066315" cy="707886"/>
          </a:xfrm>
          <a:prstGeom prst="rect">
            <a:avLst/>
          </a:prstGeom>
          <a:noFill/>
        </p:spPr>
        <p:txBody>
          <a:bodyPr wrap="square">
            <a:spAutoFit/>
          </a:bodyPr>
          <a:lstStyle/>
          <a:p>
            <a:pPr algn="ctr"/>
            <a:r>
              <a:rPr lang="en-AU" sz="2000" b="1" dirty="0"/>
              <a:t>What steps will you take to develop two representation statements and a thesis for your discursive essay? </a:t>
            </a:r>
          </a:p>
        </p:txBody>
      </p:sp>
    </p:spTree>
    <p:extLst>
      <p:ext uri="{BB962C8B-B14F-4D97-AF65-F5344CB8AC3E}">
        <p14:creationId xmlns:p14="http://schemas.microsoft.com/office/powerpoint/2010/main" val="3405779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0BE66D35-6371-4809-9433-1EBF879150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venir Next LT Pro"/>
              <a:ea typeface="+mn-ea"/>
              <a:cs typeface="+mn-cs"/>
            </a:endParaRPr>
          </a:p>
        </p:txBody>
      </p:sp>
      <p:sp>
        <p:nvSpPr>
          <p:cNvPr id="57" name="Rectangle 56">
            <a:extLst>
              <a:ext uri="{FF2B5EF4-FFF2-40B4-BE49-F238E27FC236}">
                <a16:creationId xmlns:a16="http://schemas.microsoft.com/office/drawing/2014/main" id="{72EF3F9A-9717-4ACB-A30D-96694842C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3047998" cy="45739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F10BF861-19F4-4A7E-8C89-5A2B5FE33757}"/>
              </a:ext>
            </a:extLst>
          </p:cNvPr>
          <p:cNvSpPr>
            <a:spLocks noGrp="1"/>
          </p:cNvSpPr>
          <p:nvPr>
            <p:ph type="ctrTitle"/>
          </p:nvPr>
        </p:nvSpPr>
        <p:spPr>
          <a:xfrm>
            <a:off x="146221" y="397275"/>
            <a:ext cx="2628785" cy="3761257"/>
          </a:xfrm>
        </p:spPr>
        <p:txBody>
          <a:bodyPr anchor="ctr">
            <a:normAutofit/>
          </a:bodyPr>
          <a:lstStyle/>
          <a:p>
            <a:pPr algn="ctr"/>
            <a:r>
              <a:rPr lang="en-AU" sz="4000" dirty="0"/>
              <a:t>Planning your Discursive Essay </a:t>
            </a:r>
          </a:p>
        </p:txBody>
      </p:sp>
      <p:grpSp>
        <p:nvGrpSpPr>
          <p:cNvPr id="59" name="Group 58">
            <a:extLst>
              <a:ext uri="{FF2B5EF4-FFF2-40B4-BE49-F238E27FC236}">
                <a16:creationId xmlns:a16="http://schemas.microsoft.com/office/drawing/2014/main" id="{0EB82B4C-9249-4CFC-A372-7B0FF5E36EA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565226"/>
            <a:ext cx="3048003" cy="2292774"/>
            <a:chOff x="6096002" y="-9073"/>
            <a:chExt cx="6095998" cy="6867073"/>
          </a:xfrm>
        </p:grpSpPr>
        <p:sp>
          <p:nvSpPr>
            <p:cNvPr id="60" name="Rectangle 59">
              <a:extLst>
                <a:ext uri="{FF2B5EF4-FFF2-40B4-BE49-F238E27FC236}">
                  <a16:creationId xmlns:a16="http://schemas.microsoft.com/office/drawing/2014/main" id="{41B9437E-0974-4AB4-8491-D8BDD841DF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2" y="-9073"/>
              <a:ext cx="6095998" cy="68670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venir Next LT Pro"/>
                <a:ea typeface="+mn-ea"/>
                <a:cs typeface="+mn-cs"/>
              </a:endParaRPr>
            </a:p>
          </p:txBody>
        </p:sp>
        <p:sp>
          <p:nvSpPr>
            <p:cNvPr id="61" name="Rectangle 60">
              <a:extLst>
                <a:ext uri="{FF2B5EF4-FFF2-40B4-BE49-F238E27FC236}">
                  <a16:creationId xmlns:a16="http://schemas.microsoft.com/office/drawing/2014/main" id="{CDCB975E-33D1-4FB0-AA40-C2250AA661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2" y="-6987"/>
              <a:ext cx="6095998" cy="6864987"/>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venir Next LT Pro"/>
                <a:ea typeface="+mn-ea"/>
                <a:cs typeface="+mn-cs"/>
              </a:endParaRPr>
            </a:p>
          </p:txBody>
        </p:sp>
      </p:grpSp>
      <p:sp>
        <p:nvSpPr>
          <p:cNvPr id="3" name="Subtitle 2">
            <a:extLst>
              <a:ext uri="{FF2B5EF4-FFF2-40B4-BE49-F238E27FC236}">
                <a16:creationId xmlns:a16="http://schemas.microsoft.com/office/drawing/2014/main" id="{A884E884-5A44-4EC5-9EBD-71F6038EFE7E}"/>
              </a:ext>
            </a:extLst>
          </p:cNvPr>
          <p:cNvSpPr>
            <a:spLocks noGrp="1"/>
          </p:cNvSpPr>
          <p:nvPr>
            <p:ph type="subTitle" idx="1"/>
          </p:nvPr>
        </p:nvSpPr>
        <p:spPr>
          <a:xfrm>
            <a:off x="146221" y="4982323"/>
            <a:ext cx="2770073" cy="1478402"/>
          </a:xfrm>
        </p:spPr>
        <p:txBody>
          <a:bodyPr anchor="ctr">
            <a:normAutofit fontScale="92500"/>
          </a:bodyPr>
          <a:lstStyle/>
          <a:p>
            <a:r>
              <a:rPr lang="en-AU" sz="1800" dirty="0"/>
              <a:t>Finding connections between the texts </a:t>
            </a:r>
          </a:p>
          <a:p>
            <a:r>
              <a:rPr lang="en-AU" sz="1800" dirty="0"/>
              <a:t>Developing representation statements</a:t>
            </a:r>
          </a:p>
        </p:txBody>
      </p:sp>
      <p:pic>
        <p:nvPicPr>
          <p:cNvPr id="1026" name="Picture 2" descr="How to Tap Your Inner Reader - A Year of Living Better Guides - The New  York Times">
            <a:extLst>
              <a:ext uri="{FF2B5EF4-FFF2-40B4-BE49-F238E27FC236}">
                <a16:creationId xmlns:a16="http://schemas.microsoft.com/office/drawing/2014/main" id="{28756FC7-42EA-4137-AB84-297D4E433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1367" y="250371"/>
            <a:ext cx="6357258" cy="6357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4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3C970-AA6A-459C-9154-E3C81B51D657}"/>
              </a:ext>
            </a:extLst>
          </p:cNvPr>
          <p:cNvSpPr>
            <a:spLocks noGrp="1"/>
          </p:cNvSpPr>
          <p:nvPr>
            <p:ph type="title"/>
          </p:nvPr>
        </p:nvSpPr>
        <p:spPr/>
        <p:txBody>
          <a:bodyPr>
            <a:normAutofit fontScale="90000"/>
          </a:bodyPr>
          <a:lstStyle/>
          <a:p>
            <a:r>
              <a:rPr lang="en-AU" dirty="0"/>
              <a:t>Learning Intention &amp; success Criteria </a:t>
            </a:r>
          </a:p>
        </p:txBody>
      </p:sp>
      <p:graphicFrame>
        <p:nvGraphicFramePr>
          <p:cNvPr id="4" name="Content Placeholder 2">
            <a:extLst>
              <a:ext uri="{FF2B5EF4-FFF2-40B4-BE49-F238E27FC236}">
                <a16:creationId xmlns:a16="http://schemas.microsoft.com/office/drawing/2014/main" id="{18E5E5E4-A70F-4D1A-A104-FA1AE2EC59BA}"/>
              </a:ext>
            </a:extLst>
          </p:cNvPr>
          <p:cNvGraphicFramePr>
            <a:graphicFrameLocks noGrp="1"/>
          </p:cNvGraphicFramePr>
          <p:nvPr>
            <p:ph idx="1"/>
            <p:extLst>
              <p:ext uri="{D42A27DB-BD31-4B8C-83A1-F6EECF244321}">
                <p14:modId xmlns:p14="http://schemas.microsoft.com/office/powerpoint/2010/main" val="578661979"/>
              </p:ext>
            </p:extLst>
          </p:nvPr>
        </p:nvGraphicFramePr>
        <p:xfrm>
          <a:off x="484188" y="2576513"/>
          <a:ext cx="10869612"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69288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2D56A-E3E2-4154-AF5E-4250A29970C1}"/>
              </a:ext>
            </a:extLst>
          </p:cNvPr>
          <p:cNvSpPr>
            <a:spLocks noGrp="1"/>
          </p:cNvSpPr>
          <p:nvPr>
            <p:ph type="title"/>
          </p:nvPr>
        </p:nvSpPr>
        <p:spPr/>
        <p:txBody>
          <a:bodyPr/>
          <a:lstStyle/>
          <a:p>
            <a:r>
              <a:rPr lang="en-AU" dirty="0"/>
              <a:t>Planning your discursive essay</a:t>
            </a:r>
          </a:p>
        </p:txBody>
      </p:sp>
      <p:graphicFrame>
        <p:nvGraphicFramePr>
          <p:cNvPr id="4" name="Content Placeholder 3">
            <a:extLst>
              <a:ext uri="{FF2B5EF4-FFF2-40B4-BE49-F238E27FC236}">
                <a16:creationId xmlns:a16="http://schemas.microsoft.com/office/drawing/2014/main" id="{A595E9B0-C352-463B-A32A-5CD6B8AF6876}"/>
              </a:ext>
            </a:extLst>
          </p:cNvPr>
          <p:cNvGraphicFramePr>
            <a:graphicFrameLocks noGrp="1"/>
          </p:cNvGraphicFramePr>
          <p:nvPr>
            <p:ph idx="1"/>
            <p:extLst>
              <p:ext uri="{D42A27DB-BD31-4B8C-83A1-F6EECF244321}">
                <p14:modId xmlns:p14="http://schemas.microsoft.com/office/powerpoint/2010/main" val="2286460082"/>
              </p:ext>
            </p:extLst>
          </p:nvPr>
        </p:nvGraphicFramePr>
        <p:xfrm>
          <a:off x="484188" y="2576513"/>
          <a:ext cx="10869612"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8285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6A350-80C2-4237-AD38-5CD6BD4399C7}"/>
              </a:ext>
            </a:extLst>
          </p:cNvPr>
          <p:cNvSpPr>
            <a:spLocks noGrp="1"/>
          </p:cNvSpPr>
          <p:nvPr>
            <p:ph type="title"/>
          </p:nvPr>
        </p:nvSpPr>
        <p:spPr/>
        <p:txBody>
          <a:bodyPr/>
          <a:lstStyle/>
          <a:p>
            <a:r>
              <a:rPr lang="en-AU" dirty="0"/>
              <a:t>Step 1: Identify a point of interest</a:t>
            </a:r>
          </a:p>
        </p:txBody>
      </p:sp>
      <p:sp>
        <p:nvSpPr>
          <p:cNvPr id="3" name="Content Placeholder 2">
            <a:extLst>
              <a:ext uri="{FF2B5EF4-FFF2-40B4-BE49-F238E27FC236}">
                <a16:creationId xmlns:a16="http://schemas.microsoft.com/office/drawing/2014/main" id="{29E79E5B-746F-4539-A5B5-3177C34591B6}"/>
              </a:ext>
            </a:extLst>
          </p:cNvPr>
          <p:cNvSpPr>
            <a:spLocks noGrp="1"/>
          </p:cNvSpPr>
          <p:nvPr>
            <p:ph idx="1"/>
          </p:nvPr>
        </p:nvSpPr>
        <p:spPr>
          <a:xfrm>
            <a:off x="5644380" y="2720748"/>
            <a:ext cx="5611448" cy="3600450"/>
          </a:xfrm>
        </p:spPr>
        <p:txBody>
          <a:bodyPr/>
          <a:lstStyle/>
          <a:p>
            <a:pPr marL="342900" indent="-342900">
              <a:buFont typeface="Arial" panose="020B0604020202020204" pitchFamily="34" charset="0"/>
              <a:buChar char="•"/>
            </a:pPr>
            <a:r>
              <a:rPr lang="en-AU" dirty="0"/>
              <a:t>The key part of your essay that you have control over is what you want to want to discuss as part of your discursive essay. </a:t>
            </a:r>
          </a:p>
          <a:p>
            <a:pPr marL="342900" indent="-342900">
              <a:buFont typeface="Arial" panose="020B0604020202020204" pitchFamily="34" charset="0"/>
              <a:buChar char="•"/>
            </a:pPr>
            <a:r>
              <a:rPr lang="en-AU" dirty="0"/>
              <a:t>Ideally, you should </a:t>
            </a:r>
            <a:r>
              <a:rPr lang="en-AU" b="1" dirty="0"/>
              <a:t>choose to focus on the characters and conflicts that interest you most</a:t>
            </a:r>
            <a:r>
              <a:rPr lang="en-AU" dirty="0"/>
              <a:t>, which will make your writing easier and, hopefully, more engaging for your reader. </a:t>
            </a:r>
          </a:p>
          <a:p>
            <a:pPr marL="342900" indent="-342900">
              <a:buFont typeface="Arial" panose="020B0604020202020204" pitchFamily="34" charset="0"/>
              <a:buChar char="•"/>
            </a:pPr>
            <a:endParaRPr lang="en-AU" dirty="0"/>
          </a:p>
        </p:txBody>
      </p:sp>
      <p:pic>
        <p:nvPicPr>
          <p:cNvPr id="2052" name="Picture 4" descr="Curiosity Painting by Lance Von Prum | Saatchi Art">
            <a:extLst>
              <a:ext uri="{FF2B5EF4-FFF2-40B4-BE49-F238E27FC236}">
                <a16:creationId xmlns:a16="http://schemas.microsoft.com/office/drawing/2014/main" id="{F71CDE86-8659-46E0-822D-74B3F9E7FE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569" y="2720748"/>
            <a:ext cx="4576916" cy="3340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276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27443-27FD-43FE-A3ED-9FEB27CFB427}"/>
              </a:ext>
            </a:extLst>
          </p:cNvPr>
          <p:cNvSpPr>
            <a:spLocks noGrp="1"/>
          </p:cNvSpPr>
          <p:nvPr>
            <p:ph type="title"/>
          </p:nvPr>
        </p:nvSpPr>
        <p:spPr/>
        <p:txBody>
          <a:bodyPr/>
          <a:lstStyle/>
          <a:p>
            <a:r>
              <a:rPr lang="en-AU" dirty="0"/>
              <a:t>Step 1 – Example </a:t>
            </a:r>
          </a:p>
        </p:txBody>
      </p:sp>
      <p:sp>
        <p:nvSpPr>
          <p:cNvPr id="3" name="Content Placeholder 2">
            <a:extLst>
              <a:ext uri="{FF2B5EF4-FFF2-40B4-BE49-F238E27FC236}">
                <a16:creationId xmlns:a16="http://schemas.microsoft.com/office/drawing/2014/main" id="{820C1DF4-8E92-4C62-B77D-F885168849D4}"/>
              </a:ext>
            </a:extLst>
          </p:cNvPr>
          <p:cNvSpPr>
            <a:spLocks noGrp="1"/>
          </p:cNvSpPr>
          <p:nvPr>
            <p:ph idx="1"/>
          </p:nvPr>
        </p:nvSpPr>
        <p:spPr>
          <a:xfrm>
            <a:off x="484552" y="2576513"/>
            <a:ext cx="5459048" cy="3600450"/>
          </a:xfrm>
        </p:spPr>
        <p:txBody>
          <a:bodyPr>
            <a:normAutofit lnSpcReduction="10000"/>
          </a:bodyPr>
          <a:lstStyle/>
          <a:p>
            <a:r>
              <a:rPr lang="en-AU" dirty="0"/>
              <a:t>Olive is largely protected from the hardships of the world by her family. At the beginning of the film, she has no anxiety about her success in the beauty pageant, her body image or what others think of her. </a:t>
            </a:r>
          </a:p>
          <a:p>
            <a:r>
              <a:rPr lang="en-AU" dirty="0"/>
              <a:t>As a result of her father’s projection of his own ideas of success upon her, as well as the beauty pageant, Olive becomes more conscious of her appearance and the judgement of others.  </a:t>
            </a:r>
          </a:p>
        </p:txBody>
      </p:sp>
      <p:pic>
        <p:nvPicPr>
          <p:cNvPr id="4" name="Picture 2" descr="Where's Olive? Losers and Heroes in Little Miss Sunshine — Girls on Tops">
            <a:extLst>
              <a:ext uri="{FF2B5EF4-FFF2-40B4-BE49-F238E27FC236}">
                <a16:creationId xmlns:a16="http://schemas.microsoft.com/office/drawing/2014/main" id="{95B55BE4-519B-40C2-964F-10D5DE0173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04"/>
          <a:stretch/>
        </p:blipFill>
        <p:spPr bwMode="auto">
          <a:xfrm>
            <a:off x="6372327" y="2831647"/>
            <a:ext cx="4981473" cy="3090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659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27443-27FD-43FE-A3ED-9FEB27CFB427}"/>
              </a:ext>
            </a:extLst>
          </p:cNvPr>
          <p:cNvSpPr>
            <a:spLocks noGrp="1"/>
          </p:cNvSpPr>
          <p:nvPr>
            <p:ph type="title"/>
          </p:nvPr>
        </p:nvSpPr>
        <p:spPr/>
        <p:txBody>
          <a:bodyPr/>
          <a:lstStyle/>
          <a:p>
            <a:r>
              <a:rPr lang="en-AU" dirty="0"/>
              <a:t>Step 2 – Analyse Links to Concept </a:t>
            </a:r>
          </a:p>
        </p:txBody>
      </p:sp>
      <p:sp>
        <p:nvSpPr>
          <p:cNvPr id="3" name="Content Placeholder 2">
            <a:extLst>
              <a:ext uri="{FF2B5EF4-FFF2-40B4-BE49-F238E27FC236}">
                <a16:creationId xmlns:a16="http://schemas.microsoft.com/office/drawing/2014/main" id="{820C1DF4-8E92-4C62-B77D-F885168849D4}"/>
              </a:ext>
            </a:extLst>
          </p:cNvPr>
          <p:cNvSpPr>
            <a:spLocks noGrp="1"/>
          </p:cNvSpPr>
          <p:nvPr>
            <p:ph idx="1"/>
          </p:nvPr>
        </p:nvSpPr>
        <p:spPr>
          <a:xfrm>
            <a:off x="5573486" y="2891745"/>
            <a:ext cx="5981562" cy="3600450"/>
          </a:xfrm>
        </p:spPr>
        <p:txBody>
          <a:bodyPr>
            <a:normAutofit fontScale="92500"/>
          </a:bodyPr>
          <a:lstStyle/>
          <a:p>
            <a:pPr marL="342900" indent="-342900">
              <a:buFont typeface="Arial" panose="020B0604020202020204" pitchFamily="34" charset="0"/>
              <a:buChar char="•"/>
            </a:pPr>
            <a:r>
              <a:rPr lang="en-AU" sz="2400" dirty="0"/>
              <a:t>In order to develop connections between the text, you need to look at the experiences of characters in the novel and film from a </a:t>
            </a:r>
            <a:r>
              <a:rPr lang="en-AU" sz="2400" b="1" dirty="0"/>
              <a:t>broad perspective</a:t>
            </a:r>
            <a:r>
              <a:rPr lang="en-AU" sz="2400" dirty="0"/>
              <a:t>. </a:t>
            </a:r>
          </a:p>
          <a:p>
            <a:pPr marL="342900" indent="-342900">
              <a:buFont typeface="Arial" panose="020B0604020202020204" pitchFamily="34" charset="0"/>
              <a:buChar char="•"/>
            </a:pPr>
            <a:r>
              <a:rPr lang="en-AU" sz="2400" dirty="0"/>
              <a:t>Making connections to the concepts is an easy way to link to the broader ideas that “bridge” the two texts together. </a:t>
            </a:r>
          </a:p>
        </p:txBody>
      </p:sp>
      <p:pic>
        <p:nvPicPr>
          <p:cNvPr id="5124" name="Picture 4" descr="How to Analyze Free-Form Text Data from Surveys - Displayr">
            <a:extLst>
              <a:ext uri="{FF2B5EF4-FFF2-40B4-BE49-F238E27FC236}">
                <a16:creationId xmlns:a16="http://schemas.microsoft.com/office/drawing/2014/main" id="{29092CC9-DE0F-4C05-80E1-22568E228DE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750" r="8766"/>
          <a:stretch/>
        </p:blipFill>
        <p:spPr bwMode="auto">
          <a:xfrm>
            <a:off x="914400" y="2891745"/>
            <a:ext cx="4114800" cy="3146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250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6A350-80C2-4237-AD38-5CD6BD4399C7}"/>
              </a:ext>
            </a:extLst>
          </p:cNvPr>
          <p:cNvSpPr>
            <a:spLocks noGrp="1"/>
          </p:cNvSpPr>
          <p:nvPr>
            <p:ph type="title"/>
          </p:nvPr>
        </p:nvSpPr>
        <p:spPr>
          <a:xfrm>
            <a:off x="484552" y="365126"/>
            <a:ext cx="10869248" cy="1420132"/>
          </a:xfrm>
        </p:spPr>
        <p:txBody>
          <a:bodyPr/>
          <a:lstStyle/>
          <a:p>
            <a:r>
              <a:rPr lang="en-AU" dirty="0"/>
              <a:t>Step 2 - Example</a:t>
            </a:r>
          </a:p>
        </p:txBody>
      </p:sp>
      <p:pic>
        <p:nvPicPr>
          <p:cNvPr id="8" name="Picture 7">
            <a:extLst>
              <a:ext uri="{FF2B5EF4-FFF2-40B4-BE49-F238E27FC236}">
                <a16:creationId xmlns:a16="http://schemas.microsoft.com/office/drawing/2014/main" id="{DB4FD543-E465-4ABD-B265-CB0684A04F5E}"/>
              </a:ext>
            </a:extLst>
          </p:cNvPr>
          <p:cNvPicPr>
            <a:picLocks noChangeAspect="1"/>
          </p:cNvPicPr>
          <p:nvPr/>
        </p:nvPicPr>
        <p:blipFill rotWithShape="1">
          <a:blip r:embed="rId2"/>
          <a:srcRect t="13809" r="5804" b="14126"/>
          <a:stretch/>
        </p:blipFill>
        <p:spPr>
          <a:xfrm>
            <a:off x="7641770" y="201530"/>
            <a:ext cx="4301583" cy="1851108"/>
          </a:xfrm>
          <a:prstGeom prst="rect">
            <a:avLst/>
          </a:prstGeom>
        </p:spPr>
      </p:pic>
      <p:graphicFrame>
        <p:nvGraphicFramePr>
          <p:cNvPr id="9" name="Diagram 8">
            <a:extLst>
              <a:ext uri="{FF2B5EF4-FFF2-40B4-BE49-F238E27FC236}">
                <a16:creationId xmlns:a16="http://schemas.microsoft.com/office/drawing/2014/main" id="{10031432-21AB-4809-9316-C9D3FA9FEB0C}"/>
              </a:ext>
            </a:extLst>
          </p:cNvPr>
          <p:cNvGraphicFramePr/>
          <p:nvPr>
            <p:extLst>
              <p:ext uri="{D42A27DB-BD31-4B8C-83A1-F6EECF244321}">
                <p14:modId xmlns:p14="http://schemas.microsoft.com/office/powerpoint/2010/main" val="3220396713"/>
              </p:ext>
            </p:extLst>
          </p:nvPr>
        </p:nvGraphicFramePr>
        <p:xfrm>
          <a:off x="484553" y="2503714"/>
          <a:ext cx="11304676" cy="3989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278249"/>
      </p:ext>
    </p:extLst>
  </p:cSld>
  <p:clrMapOvr>
    <a:masterClrMapping/>
  </p:clrMapOvr>
</p:sld>
</file>

<file path=ppt/theme/theme1.xml><?xml version="1.0" encoding="utf-8"?>
<a:theme xmlns:a="http://schemas.openxmlformats.org/drawingml/2006/main" name="MatrixVTI">
  <a:themeElements>
    <a:clrScheme name="AnalogousFromLightSeedLeftStep">
      <a:dk1>
        <a:srgbClr val="000000"/>
      </a:dk1>
      <a:lt1>
        <a:srgbClr val="FFFFFF"/>
      </a:lt1>
      <a:dk2>
        <a:srgbClr val="243241"/>
      </a:dk2>
      <a:lt2>
        <a:srgbClr val="E8E5E2"/>
      </a:lt2>
      <a:accent1>
        <a:srgbClr val="8AA4C0"/>
      </a:accent1>
      <a:accent2>
        <a:srgbClr val="78AAB0"/>
      </a:accent2>
      <a:accent3>
        <a:srgbClr val="81AA9D"/>
      </a:accent3>
      <a:accent4>
        <a:srgbClr val="77AF86"/>
      </a:accent4>
      <a:accent5>
        <a:srgbClr val="87AB81"/>
      </a:accent5>
      <a:accent6>
        <a:srgbClr val="92A973"/>
      </a:accent6>
      <a:hlink>
        <a:srgbClr val="9B7E5E"/>
      </a:hlink>
      <a:folHlink>
        <a:srgbClr val="7F7F7F"/>
      </a:folHlink>
    </a:clrScheme>
    <a:fontScheme name="Custom 4">
      <a:majorFont>
        <a:latin typeface="Bahnschrif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rixVTI" id="{A2576CCC-A559-4FD4-A542-772649F65A84}" vid="{5CBC41A9-80A0-44C6-90CD-6D8630343525}"/>
    </a:ext>
  </a:extLst>
</a:theme>
</file>

<file path=docProps/app.xml><?xml version="1.0" encoding="utf-8"?>
<Properties xmlns="http://schemas.openxmlformats.org/officeDocument/2006/extended-properties" xmlns:vt="http://schemas.openxmlformats.org/officeDocument/2006/docPropsVTypes">
  <TotalTime>4180</TotalTime>
  <Words>1079</Words>
  <Application>Microsoft Office PowerPoint</Application>
  <PresentationFormat>Widescreen</PresentationFormat>
  <Paragraphs>84</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Avenir Next LT Pro</vt:lpstr>
      <vt:lpstr>Bahnschrift</vt:lpstr>
      <vt:lpstr>MatrixVTI</vt:lpstr>
      <vt:lpstr>IA2: Discursive Essay </vt:lpstr>
      <vt:lpstr>Resources Available to You </vt:lpstr>
      <vt:lpstr>Planning your Discursive Essay </vt:lpstr>
      <vt:lpstr>Learning Intention &amp; success Criteria </vt:lpstr>
      <vt:lpstr>Planning your discursive essay</vt:lpstr>
      <vt:lpstr>Step 1: Identify a point of interest</vt:lpstr>
      <vt:lpstr>Step 1 – Example </vt:lpstr>
      <vt:lpstr>Step 2 – Analyse Links to Concept </vt:lpstr>
      <vt:lpstr>Step 2 - Example</vt:lpstr>
      <vt:lpstr>Step 3: Identify connections </vt:lpstr>
      <vt:lpstr>Step 3 – Example </vt:lpstr>
      <vt:lpstr>Step 4 – Develop Representations </vt:lpstr>
      <vt:lpstr>Step 4 – Example </vt:lpstr>
      <vt:lpstr>Step 5 – Developing a thesis </vt:lpstr>
      <vt:lpstr>Step 5 -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your Discursive Essay</dc:title>
  <dc:creator>GARLAND, Sam (smgar2)</dc:creator>
  <cp:lastModifiedBy>GARLAND, Sam (smgar2)</cp:lastModifiedBy>
  <cp:revision>21</cp:revision>
  <dcterms:created xsi:type="dcterms:W3CDTF">2023-02-24T00:13:59Z</dcterms:created>
  <dcterms:modified xsi:type="dcterms:W3CDTF">2023-02-26T21:54:38Z</dcterms:modified>
</cp:coreProperties>
</file>